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94" r:id="rId2"/>
  </p:sldIdLst>
  <p:sldSz cx="43891200" cy="32918400"/>
  <p:notesSz cx="32462788" cy="43435588"/>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sldGuideLst>
    </p:ext>
    <p:ext uri="{2D200454-40CA-4A62-9FC3-DE9A4176ACB9}">
      <p15:notesGuideLst xmlns:p15="http://schemas.microsoft.com/office/powerpoint/2012/main">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3B7193"/>
    <a:srgbClr val="2C556E"/>
    <a:srgbClr val="E7E7E5"/>
    <a:srgbClr val="E4E7E8"/>
    <a:srgbClr val="EDE8DF"/>
    <a:srgbClr val="E0E9E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4" autoAdjust="0"/>
    <p:restoredTop sz="94394" autoAdjust="0"/>
  </p:normalViewPr>
  <p:slideViewPr>
    <p:cSldViewPr snapToGrid="0" snapToObjects="1" showGuides="1">
      <p:cViewPr varScale="1">
        <p:scale>
          <a:sx n="25" d="100"/>
          <a:sy n="25" d="100"/>
        </p:scale>
        <p:origin x="1626" y="108"/>
      </p:cViewPr>
      <p:guideLst>
        <p:guide orient="horz" pos="3318"/>
        <p:guide orient="horz" pos="288"/>
        <p:guide orient="horz" pos="20160"/>
        <p:guide orient="horz"/>
        <p:guide pos="6708"/>
        <p:guide pos="20904"/>
        <p:guide pos="7082"/>
        <p:guide pos="20582"/>
        <p:guide pos="27330"/>
        <p:guide pos="3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13681"/>
        <p:guide pos="102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5373688" y="3257550"/>
            <a:ext cx="21715412"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27049" y="6021370"/>
            <a:ext cx="101965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7049" y="5267325"/>
            <a:ext cx="10196513"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17525" y="14197507"/>
            <a:ext cx="1021079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252201" y="6021371"/>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242675" y="5267326"/>
            <a:ext cx="214312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1252201" y="20505756"/>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252201" y="19751711"/>
            <a:ext cx="2142172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185100" y="5267325"/>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185099" y="6021370"/>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185098" y="14257357"/>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185097" y="1501140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185095" y="25679401"/>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185096" y="26433446"/>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27049" y="1495155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11224245" y="1785731"/>
            <a:ext cx="21421724" cy="1280160"/>
          </a:xfrm>
          <a:prstGeom prst="rect">
            <a:avLst/>
          </a:prstGeom>
        </p:spPr>
        <p:txBody>
          <a:bodyPr>
            <a:normAutofit/>
          </a:bodyPr>
          <a:lstStyle>
            <a:lvl1pPr marL="0" indent="0" algn="ctr">
              <a:buFontTx/>
              <a:buNone/>
              <a:defRPr sz="66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47" name="Text Placeholder 76"/>
          <p:cNvSpPr>
            <a:spLocks noGrp="1"/>
          </p:cNvSpPr>
          <p:nvPr>
            <p:ph type="body" sz="quarter" idx="184" hasCustomPrompt="1"/>
          </p:nvPr>
        </p:nvSpPr>
        <p:spPr>
          <a:xfrm>
            <a:off x="11224245" y="3117452"/>
            <a:ext cx="21421724" cy="1163782"/>
          </a:xfrm>
          <a:prstGeom prst="rect">
            <a:avLst/>
          </a:prstGeom>
        </p:spPr>
        <p:txBody>
          <a:bodyPr>
            <a:normAutofit/>
          </a:bodyPr>
          <a:lstStyle>
            <a:lvl1pPr marL="0" indent="0" algn="ctr">
              <a:buFontTx/>
              <a:buNone/>
              <a:defRPr sz="54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48" name="Text Placeholder 76"/>
          <p:cNvSpPr>
            <a:spLocks noGrp="1"/>
          </p:cNvSpPr>
          <p:nvPr>
            <p:ph type="body" sz="quarter" idx="185" hasCustomPrompt="1"/>
          </p:nvPr>
        </p:nvSpPr>
        <p:spPr>
          <a:xfrm>
            <a:off x="11224245" y="417443"/>
            <a:ext cx="21421724" cy="1280160"/>
          </a:xfrm>
          <a:prstGeom prst="rect">
            <a:avLst/>
          </a:prstGeom>
        </p:spPr>
        <p:txBody>
          <a:bodyPr>
            <a:normAutofit/>
          </a:bodyPr>
          <a:lstStyle>
            <a:lvl1pPr marL="0" indent="0" algn="ctr">
              <a:buFontTx/>
              <a:buNone/>
              <a:defRPr sz="88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6">
                <a:lumMod val="20000"/>
                <a:lumOff val="80000"/>
              </a:schemeClr>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18544" y="31992840"/>
            <a:ext cx="2514600" cy="37452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200" b="1" dirty="0">
                <a:solidFill>
                  <a:schemeClr val="bg1">
                    <a:lumMod val="75000"/>
                  </a:schemeClr>
                </a:solidFill>
                <a:latin typeface="Arial" charset="0"/>
              </a:rPr>
              <a:t>www.PosterPresentations.com</a:t>
            </a:r>
          </a:p>
        </p:txBody>
      </p:sp>
      <p:grpSp>
        <p:nvGrpSpPr>
          <p:cNvPr id="37" name="Group 36"/>
          <p:cNvGrpSpPr/>
          <p:nvPr userDrawn="1"/>
        </p:nvGrpSpPr>
        <p:grpSpPr>
          <a:xfrm>
            <a:off x="-11225189" y="-1"/>
            <a:ext cx="11018865" cy="3291840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trifold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52" name="Group 51"/>
            <p:cNvGrpSpPr/>
            <p:nvPr userDrawn="1"/>
          </p:nvGrpSpPr>
          <p:grpSpPr>
            <a:xfrm>
              <a:off x="-9744993" y="23540957"/>
              <a:ext cx="7531182" cy="2120439"/>
              <a:chOff x="-4470427" y="11016658"/>
              <a:chExt cx="3470785" cy="974220"/>
            </a:xfrm>
          </p:grpSpPr>
          <p:grpSp>
            <p:nvGrpSpPr>
              <p:cNvPr id="58" name="Group 57"/>
              <p:cNvGrpSpPr/>
              <p:nvPr userDrawn="1"/>
            </p:nvGrpSpPr>
            <p:grpSpPr>
              <a:xfrm>
                <a:off x="-2783495" y="11060886"/>
                <a:ext cx="624431" cy="893535"/>
                <a:chOff x="-3958697" y="11117435"/>
                <a:chExt cx="779338" cy="1280430"/>
              </a:xfrm>
            </p:grpSpPr>
            <p:pic>
              <p:nvPicPr>
                <p:cNvPr id="64" name="Picture 63"/>
                <p:cNvPicPr>
                  <a:picLocks noChangeAspect="1"/>
                </p:cNvPicPr>
                <p:nvPr userDrawn="1"/>
              </p:nvPicPr>
              <p:blipFill>
                <a:blip r:embed="rId6"/>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59" name="Group 58"/>
              <p:cNvGrpSpPr/>
              <p:nvPr userDrawn="1"/>
            </p:nvGrpSpPr>
            <p:grpSpPr>
              <a:xfrm>
                <a:off x="-2033159" y="11060889"/>
                <a:ext cx="1033517" cy="893529"/>
                <a:chOff x="-2921738" y="11200127"/>
                <a:chExt cx="1420279" cy="1227904"/>
              </a:xfrm>
            </p:grpSpPr>
            <p:pic>
              <p:nvPicPr>
                <p:cNvPr id="62" name="Picture 61"/>
                <p:cNvPicPr>
                  <a:picLocks noChangeAspect="1"/>
                </p:cNvPicPr>
                <p:nvPr userDrawn="1"/>
              </p:nvPicPr>
              <p:blipFill>
                <a:blip r:embed="rId6"/>
                <a:stretch>
                  <a:fillRect/>
                </a:stretch>
              </p:blipFill>
              <p:spPr>
                <a:xfrm>
                  <a:off x="-2921738" y="11200127"/>
                  <a:ext cx="1420279" cy="1029694"/>
                </a:xfrm>
                <a:prstGeom prst="rect">
                  <a:avLst/>
                </a:prstGeom>
              </p:spPr>
            </p:pic>
            <p:sp>
              <p:nvSpPr>
                <p:cNvPr id="63" name="TextBox 6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0" name="Picture 59"/>
              <p:cNvPicPr>
                <a:picLocks noChangeAspect="1"/>
              </p:cNvPicPr>
              <p:nvPr userDrawn="1"/>
            </p:nvPicPr>
            <p:blipFill>
              <a:blip r:embed="rId7"/>
              <a:stretch>
                <a:fillRect/>
              </a:stretch>
            </p:blipFill>
            <p:spPr>
              <a:xfrm>
                <a:off x="-4470427" y="11016658"/>
                <a:ext cx="1098742" cy="847761"/>
              </a:xfrm>
              <a:prstGeom prst="rect">
                <a:avLst/>
              </a:prstGeom>
            </p:spPr>
          </p:pic>
          <p:sp>
            <p:nvSpPr>
              <p:cNvPr id="61" name="TextBox 6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3" name="Group 52"/>
            <p:cNvGrpSpPr/>
            <p:nvPr userDrawn="1"/>
          </p:nvGrpSpPr>
          <p:grpSpPr>
            <a:xfrm>
              <a:off x="-10398793" y="27751410"/>
              <a:ext cx="9323012" cy="2453251"/>
              <a:chOff x="-4754996" y="12734136"/>
              <a:chExt cx="4296559"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8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8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56" name="TextBox 5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57" name="TextBox 5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66" name="Group 65"/>
          <p:cNvGrpSpPr/>
          <p:nvPr userDrawn="1"/>
        </p:nvGrpSpPr>
        <p:grpSpPr>
          <a:xfrm>
            <a:off x="44157839" y="-55065"/>
            <a:ext cx="11062139" cy="3297346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8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69" name="Picture 6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8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71" name="Group 70"/>
            <p:cNvGrpSpPr/>
            <p:nvPr userDrawn="1"/>
          </p:nvGrpSpPr>
          <p:grpSpPr>
            <a:xfrm>
              <a:off x="44487207" y="29414560"/>
              <a:ext cx="10354213" cy="1265612"/>
              <a:chOff x="44200453" y="28362386"/>
              <a:chExt cx="9771399" cy="1090622"/>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cxnSp>
        <p:nvCxnSpPr>
          <p:cNvPr id="38" name="Straight Connector 37"/>
          <p:cNvCxnSpPr/>
          <p:nvPr userDrawn="1"/>
        </p:nvCxnSpPr>
        <p:spPr>
          <a:xfrm>
            <a:off x="0" y="4800600"/>
            <a:ext cx="43891200" cy="0"/>
          </a:xfrm>
          <a:prstGeom prst="line">
            <a:avLst/>
          </a:prstGeom>
          <a:ln w="174625" cmpd="sng">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9" name="Rounded Rectangle 38"/>
          <p:cNvSpPr/>
          <p:nvPr userDrawn="1"/>
        </p:nvSpPr>
        <p:spPr>
          <a:xfrm>
            <a:off x="0" y="-55065"/>
            <a:ext cx="43891200" cy="480060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506697" y="5256165"/>
            <a:ext cx="10222930"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userDrawn="1"/>
        </p:nvSpPr>
        <p:spPr>
          <a:xfrm>
            <a:off x="33164748" y="5256165"/>
            <a:ext cx="10222930"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11253744" y="5256165"/>
            <a:ext cx="21470919" cy="26736675"/>
          </a:xfrm>
          <a:prstGeom prst="roundRect">
            <a:avLst>
              <a:gd name="adj" fmla="val 1127"/>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userDrawn="1"/>
        </p:nvSpPr>
        <p:spPr>
          <a:xfrm>
            <a:off x="44487207" y="31099467"/>
            <a:ext cx="7629577" cy="1399638"/>
          </a:xfrm>
          <a:prstGeom prst="rect">
            <a:avLst/>
          </a:prstGeom>
          <a:noFill/>
        </p:spPr>
        <p:txBody>
          <a:bodyPr wrap="square" lIns="65304" tIns="32651" rIns="65304" bIns="32651" rtlCol="0">
            <a:spAutoFit/>
          </a:bodyPr>
          <a:lstStyle/>
          <a:p>
            <a:pPr marL="401638" indent="-40163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p>
          <a:p>
            <a:pPr marL="288925" indent="0">
              <a:lnSpc>
                <a:spcPts val="2600"/>
              </a:lnSpc>
            </a:pPr>
            <a:r>
              <a:rPr lang="en-US" sz="2400" dirty="0" smtClean="0">
                <a:solidFill>
                  <a:schemeClr val="bg1"/>
                </a:solidFill>
              </a:rPr>
              <a:t>2117 Fourth Street ,</a:t>
            </a:r>
            <a:r>
              <a:rPr lang="en-US" sz="2400" baseline="0" dirty="0" smtClean="0">
                <a:solidFill>
                  <a:schemeClr val="bg1"/>
                </a:solidFill>
              </a:rPr>
              <a:t> Unit C</a:t>
            </a:r>
          </a:p>
          <a:p>
            <a:pPr marL="288925" indent="0">
              <a:lnSpc>
                <a:spcPts val="2600"/>
              </a:lnSpc>
            </a:pPr>
            <a:r>
              <a:rPr lang="en-US" sz="2400" baseline="0" dirty="0" smtClean="0">
                <a:solidFill>
                  <a:schemeClr val="bg1"/>
                </a:solidFill>
              </a:rPr>
              <a:t>Berkeley CA </a:t>
            </a:r>
            <a:r>
              <a:rPr lang="en-US" sz="2000" baseline="0" dirty="0" smtClean="0">
                <a:solidFill>
                  <a:schemeClr val="bg1"/>
                </a:solidFill>
              </a:rPr>
              <a:t>94710</a:t>
            </a:r>
            <a:endParaRPr lang="en-US" sz="2400" baseline="0" dirty="0" smtClean="0">
              <a:solidFill>
                <a:schemeClr val="bg1"/>
              </a:solidFill>
            </a:endParaRPr>
          </a:p>
          <a:p>
            <a:pPr marL="288925" indent="0">
              <a:lnSpc>
                <a:spcPts val="2600"/>
              </a:lnSpc>
            </a:pPr>
            <a:r>
              <a:rPr lang="en-US" sz="2400" b="1" baseline="0" dirty="0" smtClean="0">
                <a:solidFill>
                  <a:srgbClr val="FFFF00"/>
                </a:solidFill>
              </a:rPr>
              <a:t>posterpresenter@gmail.com</a:t>
            </a:r>
            <a:endParaRPr lang="en-US" sz="28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sz="quarter" idx="11"/>
          </p:nvPr>
        </p:nvSpPr>
        <p:spPr/>
        <p:txBody>
          <a:bodyPr/>
          <a:lstStyle/>
          <a:p>
            <a:endParaRPr lang="en-US" dirty="0"/>
          </a:p>
        </p:txBody>
      </p:sp>
      <p:sp>
        <p:nvSpPr>
          <p:cNvPr id="6" name="Text Placeholder 5"/>
          <p:cNvSpPr>
            <a:spLocks noGrp="1"/>
          </p:cNvSpPr>
          <p:nvPr>
            <p:ph type="body" sz="quarter" idx="20"/>
          </p:nvPr>
        </p:nvSpPr>
        <p:spPr/>
        <p:txBody>
          <a:bodyPr/>
          <a:lstStyle/>
          <a:p>
            <a:endParaRPr lang="en-US"/>
          </a:p>
        </p:txBody>
      </p:sp>
      <p:sp>
        <p:nvSpPr>
          <p:cNvPr id="7" name="Text Placeholder 6"/>
          <p:cNvSpPr>
            <a:spLocks noGrp="1"/>
          </p:cNvSpPr>
          <p:nvPr>
            <p:ph type="body" sz="quarter" idx="21"/>
          </p:nvPr>
        </p:nvSpPr>
        <p:spPr/>
        <p:txBody>
          <a:bodyPr/>
          <a:lstStyle/>
          <a:p>
            <a:endParaRPr lang="en-US"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8" name="Text Placeholder 7"/>
          <p:cNvSpPr>
            <a:spLocks noGrp="1"/>
          </p:cNvSpPr>
          <p:nvPr>
            <p:ph type="body" sz="quarter" idx="22"/>
          </p:nvPr>
        </p:nvSpPr>
        <p:spPr/>
        <p:txBody>
          <a:bodyPr/>
          <a:lstStyle/>
          <a:p>
            <a:endParaRPr lang="en-US" dirty="0"/>
          </a:p>
        </p:txBody>
      </p:sp>
      <p:sp>
        <p:nvSpPr>
          <p:cNvPr id="9" name="Text Placeholder 8"/>
          <p:cNvSpPr>
            <a:spLocks noGrp="1"/>
          </p:cNvSpPr>
          <p:nvPr>
            <p:ph type="body" sz="quarter" idx="23"/>
          </p:nvPr>
        </p:nvSpPr>
        <p:spPr/>
        <p:txBody>
          <a:bodyPr/>
          <a:lstStyle/>
          <a:p>
            <a:endParaRPr lang="en-US">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0" name="Text Placeholder 9"/>
          <p:cNvSpPr>
            <a:spLocks noGrp="1"/>
          </p:cNvSpPr>
          <p:nvPr>
            <p:ph type="body" sz="quarter" idx="24"/>
          </p:nvPr>
        </p:nvSpPr>
        <p:spPr/>
        <p:txBody>
          <a:bodyPr/>
          <a:lstStyle/>
          <a:p>
            <a:endParaRPr lang="en-US"/>
          </a:p>
        </p:txBody>
      </p:sp>
      <p:sp>
        <p:nvSpPr>
          <p:cNvPr id="11" name="Text Placeholder 10"/>
          <p:cNvSpPr>
            <a:spLocks noGrp="1"/>
          </p:cNvSpPr>
          <p:nvPr>
            <p:ph type="body" sz="quarter" idx="25"/>
          </p:nvPr>
        </p:nvSpPr>
        <p:spPr/>
        <p:txBody>
          <a:bodyPr/>
          <a:lstStyle/>
          <a:p>
            <a:endParaRPr lang="en-US"/>
          </a:p>
        </p:txBody>
      </p:sp>
      <p:sp>
        <p:nvSpPr>
          <p:cNvPr id="12" name="Text Placeholder 11"/>
          <p:cNvSpPr>
            <a:spLocks noGrp="1"/>
          </p:cNvSpPr>
          <p:nvPr>
            <p:ph type="body" sz="quarter" idx="26"/>
          </p:nvPr>
        </p:nvSpPr>
        <p:spPr/>
        <p:txBody>
          <a:bodyPr/>
          <a:lstStyle/>
          <a:p>
            <a:endParaRPr lang="en-US">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3" name="Text Placeholder 12"/>
          <p:cNvSpPr>
            <a:spLocks noGrp="1"/>
          </p:cNvSpPr>
          <p:nvPr>
            <p:ph type="body" sz="quarter" idx="27"/>
          </p:nvPr>
        </p:nvSpPr>
        <p:spPr/>
        <p:txBody>
          <a:bodyPr/>
          <a:lstStyle/>
          <a:p>
            <a:endParaRPr lang="en-US"/>
          </a:p>
        </p:txBody>
      </p:sp>
      <p:sp>
        <p:nvSpPr>
          <p:cNvPr id="14" name="Text Placeholder 13"/>
          <p:cNvSpPr>
            <a:spLocks noGrp="1"/>
          </p:cNvSpPr>
          <p:nvPr>
            <p:ph type="body" sz="quarter" idx="28"/>
          </p:nvPr>
        </p:nvSpPr>
        <p:spPr/>
        <p:txBody>
          <a:bodyPr/>
          <a:lstStyle/>
          <a:p>
            <a:endParaRPr lang="en-US">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5" name="Text Placeholder 14"/>
          <p:cNvSpPr>
            <a:spLocks noGrp="1"/>
          </p:cNvSpPr>
          <p:nvPr>
            <p:ph type="body" sz="quarter" idx="29"/>
          </p:nvPr>
        </p:nvSpPr>
        <p:spPr/>
        <p:txBody>
          <a:bodyPr/>
          <a:lstStyle/>
          <a:p>
            <a:endParaRPr lang="en-US"/>
          </a:p>
        </p:txBody>
      </p:sp>
      <p:sp>
        <p:nvSpPr>
          <p:cNvPr id="16" name="Text Placeholder 15"/>
          <p:cNvSpPr>
            <a:spLocks noGrp="1"/>
          </p:cNvSpPr>
          <p:nvPr>
            <p:ph type="body" sz="quarter" idx="30"/>
          </p:nvPr>
        </p:nvSpPr>
        <p:spPr/>
        <p:txBody>
          <a:bodyPr/>
          <a:lstStyle/>
          <a:p>
            <a:endParaRPr lang="en-US">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7" name="Text Placeholder 16"/>
          <p:cNvSpPr>
            <a:spLocks noGrp="1"/>
          </p:cNvSpPr>
          <p:nvPr>
            <p:ph type="body" sz="quarter" idx="96"/>
          </p:nvPr>
        </p:nvSpPr>
        <p:spPr/>
        <p:txBody>
          <a:bodyPr/>
          <a:lstStyle/>
          <a:p>
            <a:endParaRPr lang="en-US"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9" name="Text Placeholder 18"/>
          <p:cNvSpPr>
            <a:spLocks noGrp="1"/>
          </p:cNvSpPr>
          <p:nvPr>
            <p:ph type="body" sz="quarter" idx="150"/>
          </p:nvPr>
        </p:nvSpPr>
        <p:spPr/>
        <p:txBody>
          <a:bodyPr/>
          <a:lstStyle/>
          <a:p>
            <a:endParaRPr lang="en-US" dirty="0">
              <a:solidFill>
                <a:schemeClr val="accent5">
                  <a:lumMod val="50000"/>
                </a:schemeClr>
              </a:solidFill>
            </a:endParaRPr>
          </a:p>
        </p:txBody>
      </p:sp>
      <p:sp>
        <p:nvSpPr>
          <p:cNvPr id="43" name="Text Placeholder 42"/>
          <p:cNvSpPr>
            <a:spLocks noGrp="1"/>
          </p:cNvSpPr>
          <p:nvPr>
            <p:ph type="body" sz="quarter" idx="184"/>
          </p:nvPr>
        </p:nvSpPr>
        <p:spPr/>
        <p:txBody>
          <a:bodyPr/>
          <a:lstStyle/>
          <a:p>
            <a:endParaRPr lang="en-US" dirty="0">
              <a:solidFill>
                <a:schemeClr val="accent5">
                  <a:lumMod val="50000"/>
                </a:schemeClr>
              </a:solidFill>
            </a:endParaRPr>
          </a:p>
        </p:txBody>
      </p:sp>
      <p:sp>
        <p:nvSpPr>
          <p:cNvPr id="44" name="Text Placeholder 43"/>
          <p:cNvSpPr>
            <a:spLocks noGrp="1"/>
          </p:cNvSpPr>
          <p:nvPr>
            <p:ph type="body" sz="quarter" idx="185"/>
          </p:nvPr>
        </p:nvSpPr>
        <p:spPr/>
        <p:txBody>
          <a:bodyPr>
            <a:normAutofit fontScale="92500" lnSpcReduction="10000"/>
          </a:bodyPr>
          <a:lstStyle/>
          <a:p>
            <a:endParaRPr lang="en-US" b="1" dirty="0">
              <a:solidFill>
                <a:schemeClr val="accent5">
                  <a:lumMod val="50000"/>
                </a:schemeClr>
              </a:solidFill>
            </a:endParaRPr>
          </a:p>
        </p:txBody>
      </p:sp>
    </p:spTree>
    <p:extLst>
      <p:ext uri="{BB962C8B-B14F-4D97-AF65-F5344CB8AC3E}">
        <p14:creationId xmlns:p14="http://schemas.microsoft.com/office/powerpoint/2010/main" val="285253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48_Trifold_Template-V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PosterPresentations.com-36x48_Trifold_Template-V3</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32</cp:revision>
  <dcterms:created xsi:type="dcterms:W3CDTF">2012-02-03T23:30:52Z</dcterms:created>
  <dcterms:modified xsi:type="dcterms:W3CDTF">2015-08-10T23:11:08Z</dcterms:modified>
</cp:coreProperties>
</file>