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
  </p:notesMasterIdLst>
  <p:sldIdLst>
    <p:sldId id="294" r:id="rId2"/>
  </p:sldIdLst>
  <p:sldSz cx="43891200" cy="32918400"/>
  <p:notesSz cx="32462788" cy="43435588"/>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6708">
          <p15:clr>
            <a:srgbClr val="A4A3A4"/>
          </p15:clr>
        </p15:guide>
        <p15:guide id="6" pos="20904">
          <p15:clr>
            <a:srgbClr val="A4A3A4"/>
          </p15:clr>
        </p15:guide>
        <p15:guide id="7" pos="7082">
          <p15:clr>
            <a:srgbClr val="A4A3A4"/>
          </p15:clr>
        </p15:guide>
        <p15:guide id="8" pos="20582">
          <p15:clr>
            <a:srgbClr val="A4A3A4"/>
          </p15:clr>
        </p15:guide>
        <p15:guide id="9" pos="27330">
          <p15:clr>
            <a:srgbClr val="A4A3A4"/>
          </p15:clr>
        </p15:guide>
        <p15:guide id="10" pos="326">
          <p15:clr>
            <a:srgbClr val="A4A3A4"/>
          </p15:clr>
        </p15:guide>
      </p15:sldGuideLst>
    </p:ext>
    <p:ext uri="{2D200454-40CA-4A62-9FC3-DE9A4176ACB9}">
      <p15:notesGuideLst xmlns:p15="http://schemas.microsoft.com/office/powerpoint/2012/main">
        <p15:guide id="1" orient="horz" pos="13681">
          <p15:clr>
            <a:srgbClr val="A4A3A4"/>
          </p15:clr>
        </p15:guide>
        <p15:guide id="2" pos="10225">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3E9E5"/>
    <a:srgbClr val="3B7193"/>
    <a:srgbClr val="2C556E"/>
    <a:srgbClr val="E7E7E5"/>
    <a:srgbClr val="E4E7E8"/>
    <a:srgbClr val="EDE8DF"/>
    <a:srgbClr val="E0E9E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54" autoAdjust="0"/>
    <p:restoredTop sz="94394" autoAdjust="0"/>
  </p:normalViewPr>
  <p:slideViewPr>
    <p:cSldViewPr snapToGrid="0" snapToObjects="1" showGuides="1">
      <p:cViewPr varScale="1">
        <p:scale>
          <a:sx n="25" d="100"/>
          <a:sy n="25" d="100"/>
        </p:scale>
        <p:origin x="1626" y="108"/>
      </p:cViewPr>
      <p:guideLst>
        <p:guide orient="horz" pos="3318"/>
        <p:guide orient="horz" pos="288"/>
        <p:guide orient="horz" pos="20160"/>
        <p:guide orient="horz"/>
        <p:guide pos="6708"/>
        <p:guide pos="20904"/>
        <p:guide pos="7082"/>
        <p:guide pos="20582"/>
        <p:guide pos="27330"/>
        <p:guide pos="32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7" d="100"/>
          <a:sy n="77" d="100"/>
        </p:scale>
        <p:origin x="-3138" y="-108"/>
      </p:cViewPr>
      <p:guideLst>
        <p:guide orient="horz" pos="13681"/>
        <p:guide pos="1022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4067208" cy="2171779"/>
          </a:xfrm>
          <a:prstGeom prst="rect">
            <a:avLst/>
          </a:prstGeom>
        </p:spPr>
        <p:txBody>
          <a:bodyPr vert="horz" lIns="433700" tIns="216850" rIns="433700" bIns="216850" rtlCol="0"/>
          <a:lstStyle>
            <a:lvl1pPr algn="l">
              <a:defRPr sz="5700"/>
            </a:lvl1pPr>
          </a:lstStyle>
          <a:p>
            <a:endParaRPr lang="en-US" dirty="0"/>
          </a:p>
        </p:txBody>
      </p:sp>
      <p:sp>
        <p:nvSpPr>
          <p:cNvPr id="3" name="Date Placeholder 2"/>
          <p:cNvSpPr>
            <a:spLocks noGrp="1"/>
          </p:cNvSpPr>
          <p:nvPr>
            <p:ph type="dt" idx="1"/>
          </p:nvPr>
        </p:nvSpPr>
        <p:spPr>
          <a:xfrm>
            <a:off x="18388068" y="0"/>
            <a:ext cx="14067208" cy="2171779"/>
          </a:xfrm>
          <a:prstGeom prst="rect">
            <a:avLst/>
          </a:prstGeom>
        </p:spPr>
        <p:txBody>
          <a:bodyPr vert="horz" lIns="433700" tIns="216850" rIns="433700" bIns="216850" rtlCol="0"/>
          <a:lstStyle>
            <a:lvl1pPr algn="r">
              <a:defRPr sz="5700"/>
            </a:lvl1pPr>
          </a:lstStyle>
          <a:p>
            <a:fld id="{E6CC2317-6751-4CD4-9995-8782DD78E936}" type="datetimeFigureOut">
              <a:rPr lang="en-US" smtClean="0"/>
              <a:pPr/>
              <a:t>8/10/2015</a:t>
            </a:fld>
            <a:endParaRPr lang="en-US" dirty="0"/>
          </a:p>
        </p:txBody>
      </p:sp>
      <p:sp>
        <p:nvSpPr>
          <p:cNvPr id="4" name="Slide Image Placeholder 3"/>
          <p:cNvSpPr>
            <a:spLocks noGrp="1" noRot="1" noChangeAspect="1"/>
          </p:cNvSpPr>
          <p:nvPr>
            <p:ph type="sldImg" idx="2"/>
          </p:nvPr>
        </p:nvSpPr>
        <p:spPr>
          <a:xfrm>
            <a:off x="5373688" y="3257550"/>
            <a:ext cx="21715412" cy="16287750"/>
          </a:xfrm>
          <a:prstGeom prst="rect">
            <a:avLst/>
          </a:prstGeom>
          <a:noFill/>
          <a:ln w="12700">
            <a:solidFill>
              <a:prstClr val="black"/>
            </a:solidFill>
          </a:ln>
        </p:spPr>
        <p:txBody>
          <a:bodyPr vert="horz" lIns="433700" tIns="216850" rIns="433700" bIns="216850" rtlCol="0" anchor="ctr"/>
          <a:lstStyle/>
          <a:p>
            <a:endParaRPr lang="en-US" dirty="0"/>
          </a:p>
        </p:txBody>
      </p:sp>
      <p:sp>
        <p:nvSpPr>
          <p:cNvPr id="5" name="Notes Placeholder 4"/>
          <p:cNvSpPr>
            <a:spLocks noGrp="1"/>
          </p:cNvSpPr>
          <p:nvPr>
            <p:ph type="body" sz="quarter" idx="3"/>
          </p:nvPr>
        </p:nvSpPr>
        <p:spPr>
          <a:xfrm>
            <a:off x="3246279" y="20631904"/>
            <a:ext cx="25970230" cy="19546015"/>
          </a:xfrm>
          <a:prstGeom prst="rect">
            <a:avLst/>
          </a:prstGeom>
        </p:spPr>
        <p:txBody>
          <a:bodyPr vert="horz" lIns="433700" tIns="216850" rIns="433700" bIns="21685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41256270"/>
            <a:ext cx="14067208" cy="2171779"/>
          </a:xfrm>
          <a:prstGeom prst="rect">
            <a:avLst/>
          </a:prstGeom>
        </p:spPr>
        <p:txBody>
          <a:bodyPr vert="horz" lIns="433700" tIns="216850" rIns="433700" bIns="216850" rtlCol="0" anchor="b"/>
          <a:lstStyle>
            <a:lvl1pPr algn="l">
              <a:defRPr sz="5700"/>
            </a:lvl1pPr>
          </a:lstStyle>
          <a:p>
            <a:endParaRPr lang="en-US" dirty="0"/>
          </a:p>
        </p:txBody>
      </p:sp>
      <p:sp>
        <p:nvSpPr>
          <p:cNvPr id="7" name="Slide Number Placeholder 6"/>
          <p:cNvSpPr>
            <a:spLocks noGrp="1"/>
          </p:cNvSpPr>
          <p:nvPr>
            <p:ph type="sldNum" sz="quarter" idx="5"/>
          </p:nvPr>
        </p:nvSpPr>
        <p:spPr>
          <a:xfrm>
            <a:off x="18388068" y="41256270"/>
            <a:ext cx="14067208" cy="2171779"/>
          </a:xfrm>
          <a:prstGeom prst="rect">
            <a:avLst/>
          </a:prstGeom>
        </p:spPr>
        <p:txBody>
          <a:bodyPr vert="horz" lIns="433700" tIns="216850" rIns="433700" bIns="216850" rtlCol="0" anchor="b"/>
          <a:lstStyle>
            <a:lvl1pPr algn="r">
              <a:defRPr sz="57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1119091248"/>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3497513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27049" y="6021370"/>
            <a:ext cx="101965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27049" y="5267325"/>
            <a:ext cx="10196513"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INTRODUCTION or ABSTRACT</a:t>
            </a:r>
            <a:endParaRPr lang="en-US" dirty="0"/>
          </a:p>
        </p:txBody>
      </p:sp>
      <p:sp>
        <p:nvSpPr>
          <p:cNvPr id="20" name="Text Placeholder 5"/>
          <p:cNvSpPr>
            <a:spLocks noGrp="1"/>
          </p:cNvSpPr>
          <p:nvPr>
            <p:ph type="body" sz="quarter" idx="20" hasCustomPrompt="1"/>
          </p:nvPr>
        </p:nvSpPr>
        <p:spPr>
          <a:xfrm>
            <a:off x="517525" y="14197507"/>
            <a:ext cx="1021079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11252201" y="6021371"/>
            <a:ext cx="2142172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1242675" y="5267326"/>
            <a:ext cx="214312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1252201" y="20505756"/>
            <a:ext cx="2142172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1252201" y="19751711"/>
            <a:ext cx="21421724"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33185100" y="5267325"/>
            <a:ext cx="102012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33185099" y="6021370"/>
            <a:ext cx="10201275"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33185098" y="14257357"/>
            <a:ext cx="102012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33185097" y="15011402"/>
            <a:ext cx="10201275"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33185095" y="25679401"/>
            <a:ext cx="102012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33185096" y="26433446"/>
            <a:ext cx="10201275"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527049" y="14951552"/>
            <a:ext cx="10201275"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77" name="Text Placeholder 76"/>
          <p:cNvSpPr>
            <a:spLocks noGrp="1"/>
          </p:cNvSpPr>
          <p:nvPr>
            <p:ph type="body" sz="quarter" idx="150" hasCustomPrompt="1"/>
          </p:nvPr>
        </p:nvSpPr>
        <p:spPr>
          <a:xfrm>
            <a:off x="11224245" y="1785731"/>
            <a:ext cx="21421724" cy="1280160"/>
          </a:xfrm>
          <a:prstGeom prst="rect">
            <a:avLst/>
          </a:prstGeom>
        </p:spPr>
        <p:txBody>
          <a:bodyPr>
            <a:normAutofit/>
          </a:bodyPr>
          <a:lstStyle>
            <a:lvl1pPr marL="0" indent="0" algn="ctr">
              <a:buFontTx/>
              <a:buNone/>
              <a:defRPr sz="66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47" name="Text Placeholder 76"/>
          <p:cNvSpPr>
            <a:spLocks noGrp="1"/>
          </p:cNvSpPr>
          <p:nvPr>
            <p:ph type="body" sz="quarter" idx="184" hasCustomPrompt="1"/>
          </p:nvPr>
        </p:nvSpPr>
        <p:spPr>
          <a:xfrm>
            <a:off x="11224245" y="3117452"/>
            <a:ext cx="21421724" cy="1163782"/>
          </a:xfrm>
          <a:prstGeom prst="rect">
            <a:avLst/>
          </a:prstGeom>
        </p:spPr>
        <p:txBody>
          <a:bodyPr>
            <a:normAutofit/>
          </a:bodyPr>
          <a:lstStyle>
            <a:lvl1pPr marL="0" indent="0" algn="ctr">
              <a:buFontTx/>
              <a:buNone/>
              <a:defRPr sz="54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48" name="Text Placeholder 76"/>
          <p:cNvSpPr>
            <a:spLocks noGrp="1"/>
          </p:cNvSpPr>
          <p:nvPr>
            <p:ph type="body" sz="quarter" idx="185" hasCustomPrompt="1"/>
          </p:nvPr>
        </p:nvSpPr>
        <p:spPr>
          <a:xfrm>
            <a:off x="11224245" y="417443"/>
            <a:ext cx="21421724" cy="1280160"/>
          </a:xfrm>
          <a:prstGeom prst="rect">
            <a:avLst/>
          </a:prstGeom>
        </p:spPr>
        <p:txBody>
          <a:bodyPr>
            <a:normAutofit/>
          </a:bodyPr>
          <a:lstStyle>
            <a:lvl1pPr marL="0" indent="0" algn="ctr">
              <a:buFontTx/>
              <a:buNone/>
              <a:defRPr sz="8800" b="1">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3.wmf"/><Relationship Id="rId18" Type="http://schemas.openxmlformats.org/officeDocument/2006/relationships/image" Target="../media/image10.jpeg"/><Relationship Id="rId3" Type="http://schemas.openxmlformats.org/officeDocument/2006/relationships/vmlDrawing" Target="../drawings/vmlDrawing1.vml"/><Relationship Id="rId7" Type="http://schemas.openxmlformats.org/officeDocument/2006/relationships/image" Target="../media/image8.png"/><Relationship Id="rId12" Type="http://schemas.openxmlformats.org/officeDocument/2006/relationships/oleObject" Target="../embeddings/oleObject3.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6" Type="http://schemas.openxmlformats.org/officeDocument/2006/relationships/image" Target="../media/image4.wmf"/><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2.wmf"/><Relationship Id="rId5" Type="http://schemas.openxmlformats.org/officeDocument/2006/relationships/image" Target="../media/image6.png"/><Relationship Id="rId15" Type="http://schemas.openxmlformats.org/officeDocument/2006/relationships/oleObject" Target="../embeddings/oleObject4.bin"/><Relationship Id="rId10" Type="http://schemas.openxmlformats.org/officeDocument/2006/relationships/oleObject" Target="../embeddings/oleObject2.bin"/><Relationship Id="rId4" Type="http://schemas.openxmlformats.org/officeDocument/2006/relationships/image" Target="../media/image5.png"/><Relationship Id="rId9" Type="http://schemas.openxmlformats.org/officeDocument/2006/relationships/image" Target="../media/image1.wmf"/><Relationship Id="rId14"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6">
                <a:lumMod val="20000"/>
                <a:lumOff val="80000"/>
              </a:schemeClr>
            </a:gs>
            <a:gs pos="100000">
              <a:schemeClr val="bg1"/>
            </a:gs>
          </a:gsLst>
          <a:lin ang="5400000" scaled="0"/>
          <a:tileRect/>
        </a:gradFill>
        <a:effectLst/>
      </p:bgPr>
    </p:bg>
    <p:spTree>
      <p:nvGrpSpPr>
        <p:cNvPr id="1" name=""/>
        <p:cNvGrpSpPr/>
        <p:nvPr/>
      </p:nvGrpSpPr>
      <p:grpSpPr>
        <a:xfrm>
          <a:off x="0" y="0"/>
          <a:ext cx="0" cy="0"/>
          <a:chOff x="0" y="0"/>
          <a:chExt cx="0" cy="0"/>
        </a:xfrm>
      </p:grpSpPr>
      <p:sp>
        <p:nvSpPr>
          <p:cNvPr id="10" name="Text Box 14"/>
          <p:cNvSpPr txBox="1">
            <a:spLocks noChangeArrowheads="1"/>
          </p:cNvSpPr>
          <p:nvPr/>
        </p:nvSpPr>
        <p:spPr bwMode="auto">
          <a:xfrm>
            <a:off x="918544" y="31992840"/>
            <a:ext cx="2514600" cy="374522"/>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700" b="1" dirty="0" smtClean="0">
                <a:solidFill>
                  <a:schemeClr val="bg1">
                    <a:lumMod val="75000"/>
                  </a:schemeClr>
                </a:solidFill>
                <a:latin typeface="Arial" charset="0"/>
              </a:rPr>
              <a:t>RESEARCH POSTER PRESENTATION </a:t>
            </a:r>
            <a:r>
              <a:rPr lang="en-US" sz="700" b="1" dirty="0">
                <a:solidFill>
                  <a:schemeClr val="bg1">
                    <a:lumMod val="75000"/>
                  </a:schemeClr>
                </a:solidFill>
                <a:latin typeface="Arial" charset="0"/>
              </a:rPr>
              <a:t>DESIGN © </a:t>
            </a:r>
            <a:r>
              <a:rPr lang="en-US" sz="700" b="1" dirty="0" smtClean="0">
                <a:solidFill>
                  <a:schemeClr val="bg1">
                    <a:lumMod val="75000"/>
                  </a:schemeClr>
                </a:solidFill>
                <a:latin typeface="Arial" charset="0"/>
              </a:rPr>
              <a:t>2015</a:t>
            </a:r>
            <a:endParaRPr lang="en-US" sz="700" b="1" dirty="0">
              <a:solidFill>
                <a:schemeClr val="bg1">
                  <a:lumMod val="75000"/>
                </a:schemeClr>
              </a:solidFill>
              <a:latin typeface="Arial" charset="0"/>
            </a:endParaRPr>
          </a:p>
          <a:p>
            <a:pPr eaLnBrk="0" hangingPunct="0">
              <a:lnSpc>
                <a:spcPct val="65000"/>
              </a:lnSpc>
              <a:spcBef>
                <a:spcPct val="50000"/>
              </a:spcBef>
              <a:defRPr/>
            </a:pPr>
            <a:r>
              <a:rPr lang="en-US" sz="1200" b="1" dirty="0">
                <a:solidFill>
                  <a:schemeClr val="bg1">
                    <a:lumMod val="75000"/>
                  </a:schemeClr>
                </a:solidFill>
                <a:latin typeface="Arial" charset="0"/>
              </a:rPr>
              <a:t>www.PosterPresentations.com</a:t>
            </a:r>
          </a:p>
        </p:txBody>
      </p:sp>
      <p:grpSp>
        <p:nvGrpSpPr>
          <p:cNvPr id="37" name="Group 36"/>
          <p:cNvGrpSpPr/>
          <p:nvPr userDrawn="1"/>
        </p:nvGrpSpPr>
        <p:grpSpPr>
          <a:xfrm>
            <a:off x="-11225189" y="-1"/>
            <a:ext cx="11018865" cy="32918401"/>
            <a:chOff x="-11225189" y="-1"/>
            <a:chExt cx="11018865" cy="32918401"/>
          </a:xfrm>
        </p:grpSpPr>
        <p:sp>
          <p:nvSpPr>
            <p:cNvPr id="48" name="Rectangle 47"/>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trifold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49" name="Straight Connector 48"/>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0" name="Picture 49"/>
            <p:cNvPicPr>
              <a:picLocks noChangeAspect="1"/>
            </p:cNvPicPr>
            <p:nvPr userDrawn="1"/>
          </p:nvPicPr>
          <p:blipFill>
            <a:blip r:embed="rId4"/>
            <a:stretch>
              <a:fillRect/>
            </a:stretch>
          </p:blipFill>
          <p:spPr>
            <a:xfrm>
              <a:off x="-10740740" y="10261718"/>
              <a:ext cx="1597666" cy="1201935"/>
            </a:xfrm>
            <a:prstGeom prst="rect">
              <a:avLst/>
            </a:prstGeom>
          </p:spPr>
        </p:pic>
        <p:pic>
          <p:nvPicPr>
            <p:cNvPr id="51" name="Picture 50"/>
            <p:cNvPicPr>
              <a:picLocks noChangeAspect="1"/>
            </p:cNvPicPr>
            <p:nvPr userDrawn="1"/>
          </p:nvPicPr>
          <p:blipFill>
            <a:blip r:embed="rId5"/>
            <a:stretch>
              <a:fillRect/>
            </a:stretch>
          </p:blipFill>
          <p:spPr>
            <a:xfrm>
              <a:off x="-10732765" y="15696927"/>
              <a:ext cx="9986808" cy="1053596"/>
            </a:xfrm>
            <a:prstGeom prst="rect">
              <a:avLst/>
            </a:prstGeom>
          </p:spPr>
        </p:pic>
        <p:grpSp>
          <p:nvGrpSpPr>
            <p:cNvPr id="52" name="Group 51"/>
            <p:cNvGrpSpPr/>
            <p:nvPr userDrawn="1"/>
          </p:nvGrpSpPr>
          <p:grpSpPr>
            <a:xfrm>
              <a:off x="-9744993" y="23540957"/>
              <a:ext cx="7531182" cy="2120439"/>
              <a:chOff x="-4470427" y="11016658"/>
              <a:chExt cx="3470785" cy="974220"/>
            </a:xfrm>
          </p:grpSpPr>
          <p:grpSp>
            <p:nvGrpSpPr>
              <p:cNvPr id="58" name="Group 57"/>
              <p:cNvGrpSpPr/>
              <p:nvPr userDrawn="1"/>
            </p:nvGrpSpPr>
            <p:grpSpPr>
              <a:xfrm>
                <a:off x="-2783495" y="11060886"/>
                <a:ext cx="624431" cy="893535"/>
                <a:chOff x="-3958697" y="11117435"/>
                <a:chExt cx="779338" cy="1280430"/>
              </a:xfrm>
            </p:grpSpPr>
            <p:pic>
              <p:nvPicPr>
                <p:cNvPr id="64" name="Picture 63"/>
                <p:cNvPicPr>
                  <a:picLocks noChangeAspect="1"/>
                </p:cNvPicPr>
                <p:nvPr userDrawn="1"/>
              </p:nvPicPr>
              <p:blipFill>
                <a:blip r:embed="rId6"/>
                <a:stretch>
                  <a:fillRect/>
                </a:stretch>
              </p:blipFill>
              <p:spPr>
                <a:xfrm>
                  <a:off x="-3948160" y="11117435"/>
                  <a:ext cx="768801" cy="1090857"/>
                </a:xfrm>
                <a:prstGeom prst="rect">
                  <a:avLst/>
                </a:prstGeom>
              </p:spPr>
            </p:pic>
            <p:sp>
              <p:nvSpPr>
                <p:cNvPr id="65" name="TextBox 64"/>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59" name="Group 58"/>
              <p:cNvGrpSpPr/>
              <p:nvPr userDrawn="1"/>
            </p:nvGrpSpPr>
            <p:grpSpPr>
              <a:xfrm>
                <a:off x="-2033159" y="11060889"/>
                <a:ext cx="1033517" cy="893529"/>
                <a:chOff x="-2921738" y="11200127"/>
                <a:chExt cx="1420279" cy="1227904"/>
              </a:xfrm>
            </p:grpSpPr>
            <p:pic>
              <p:nvPicPr>
                <p:cNvPr id="62" name="Picture 61"/>
                <p:cNvPicPr>
                  <a:picLocks noChangeAspect="1"/>
                </p:cNvPicPr>
                <p:nvPr userDrawn="1"/>
              </p:nvPicPr>
              <p:blipFill>
                <a:blip r:embed="rId6"/>
                <a:stretch>
                  <a:fillRect/>
                </a:stretch>
              </p:blipFill>
              <p:spPr>
                <a:xfrm>
                  <a:off x="-2921738" y="11200127"/>
                  <a:ext cx="1420279" cy="1029694"/>
                </a:xfrm>
                <a:prstGeom prst="rect">
                  <a:avLst/>
                </a:prstGeom>
              </p:spPr>
            </p:pic>
            <p:sp>
              <p:nvSpPr>
                <p:cNvPr id="63" name="TextBox 62"/>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60" name="Picture 59"/>
              <p:cNvPicPr>
                <a:picLocks noChangeAspect="1"/>
              </p:cNvPicPr>
              <p:nvPr userDrawn="1"/>
            </p:nvPicPr>
            <p:blipFill>
              <a:blip r:embed="rId7"/>
              <a:stretch>
                <a:fillRect/>
              </a:stretch>
            </p:blipFill>
            <p:spPr>
              <a:xfrm>
                <a:off x="-4470427" y="11016658"/>
                <a:ext cx="1098742" cy="847761"/>
              </a:xfrm>
              <a:prstGeom prst="rect">
                <a:avLst/>
              </a:prstGeom>
            </p:spPr>
          </p:pic>
          <p:sp>
            <p:nvSpPr>
              <p:cNvPr id="61" name="TextBox 60"/>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53" name="Group 52"/>
            <p:cNvGrpSpPr/>
            <p:nvPr userDrawn="1"/>
          </p:nvGrpSpPr>
          <p:grpSpPr>
            <a:xfrm>
              <a:off x="-10398793" y="27751410"/>
              <a:ext cx="9323012" cy="2453251"/>
              <a:chOff x="-4754996" y="12734136"/>
              <a:chExt cx="4296559" cy="1127128"/>
            </a:xfrm>
          </p:grpSpPr>
          <p:graphicFrame>
            <p:nvGraphicFramePr>
              <p:cNvPr id="54" name="Object 53"/>
              <p:cNvGraphicFramePr>
                <a:graphicFrameLocks noChangeAspect="1"/>
              </p:cNvGraphicFramePr>
              <p:nvPr userDrawn="1">
                <p:extLst>
                  <p:ext uri="{D42A27DB-BD31-4B8C-83A1-F6EECF244321}">
                    <p14:modId xmlns:p14="http://schemas.microsoft.com/office/powerpoint/2010/main" val="2583320257"/>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1082"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2734142"/>
                            <a:ext cx="1828800" cy="1117600"/>
                          </a:xfrm>
                          <a:prstGeom prst="rect">
                            <a:avLst/>
                          </a:prstGeom>
                        </p:spPr>
                      </p:pic>
                    </p:oleObj>
                  </mc:Fallback>
                </mc:AlternateContent>
              </a:graphicData>
            </a:graphic>
          </p:graphicFrame>
          <p:graphicFrame>
            <p:nvGraphicFramePr>
              <p:cNvPr id="55" name="Object 54"/>
              <p:cNvGraphicFramePr>
                <a:graphicFrameLocks noChangeAspect="1"/>
              </p:cNvGraphicFramePr>
              <p:nvPr userDrawn="1">
                <p:extLst>
                  <p:ext uri="{D42A27DB-BD31-4B8C-83A1-F6EECF244321}">
                    <p14:modId xmlns:p14="http://schemas.microsoft.com/office/powerpoint/2010/main" val="3111605449"/>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1083"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2737835"/>
                            <a:ext cx="1828800" cy="1117600"/>
                          </a:xfrm>
                          <a:prstGeom prst="rect">
                            <a:avLst/>
                          </a:prstGeom>
                        </p:spPr>
                      </p:pic>
                    </p:oleObj>
                  </mc:Fallback>
                </mc:AlternateContent>
              </a:graphicData>
            </a:graphic>
          </p:graphicFrame>
          <p:sp>
            <p:nvSpPr>
              <p:cNvPr id="56" name="TextBox 55"/>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57" name="TextBox 56"/>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grpSp>
        <p:nvGrpSpPr>
          <p:cNvPr id="66" name="Group 65"/>
          <p:cNvGrpSpPr/>
          <p:nvPr userDrawn="1"/>
        </p:nvGrpSpPr>
        <p:grpSpPr>
          <a:xfrm>
            <a:off x="44157839" y="-55065"/>
            <a:ext cx="11062139" cy="32973465"/>
            <a:chOff x="44157839" y="-55065"/>
            <a:chExt cx="11062139" cy="32973465"/>
          </a:xfrm>
        </p:grpSpPr>
        <p:sp>
          <p:nvSpPr>
            <p:cNvPr id="67" name="Rectangle 66"/>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a:t>
              </a: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PowerPoint or “Print-quality” PDF.</a:t>
              </a: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68" name="Object 67"/>
            <p:cNvGraphicFramePr>
              <a:graphicFrameLocks noChangeAspect="1"/>
            </p:cNvGraphicFramePr>
            <p:nvPr userDrawn="1">
              <p:extLst>
                <p:ext uri="{D42A27DB-BD31-4B8C-83A1-F6EECF244321}">
                  <p14:modId xmlns:p14="http://schemas.microsoft.com/office/powerpoint/2010/main" val="298943172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1084"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6915679" y="3349444"/>
                          <a:ext cx="5586150" cy="2063772"/>
                        </a:xfrm>
                        <a:prstGeom prst="rect">
                          <a:avLst/>
                        </a:prstGeom>
                      </p:spPr>
                    </p:pic>
                  </p:oleObj>
                </mc:Fallback>
              </mc:AlternateContent>
            </a:graphicData>
          </a:graphic>
        </p:graphicFrame>
        <p:pic>
          <p:nvPicPr>
            <p:cNvPr id="69" name="Picture 68"/>
            <p:cNvPicPr>
              <a:picLocks noChangeAspect="1"/>
            </p:cNvPicPr>
            <p:nvPr userDrawn="1"/>
          </p:nvPicPr>
          <p:blipFill>
            <a:blip r:embed="rId14"/>
            <a:stretch>
              <a:fillRect/>
            </a:stretch>
          </p:blipFill>
          <p:spPr>
            <a:xfrm>
              <a:off x="44621819" y="7740040"/>
              <a:ext cx="2969584" cy="1370577"/>
            </a:xfrm>
            <a:prstGeom prst="rect">
              <a:avLst/>
            </a:prstGeom>
            <a:ln>
              <a:noFill/>
            </a:ln>
          </p:spPr>
        </p:pic>
        <p:graphicFrame>
          <p:nvGraphicFramePr>
            <p:cNvPr id="70" name="Object 69"/>
            <p:cNvGraphicFramePr>
              <a:graphicFrameLocks noChangeAspect="1"/>
            </p:cNvGraphicFramePr>
            <p:nvPr userDrawn="1">
              <p:extLst>
                <p:ext uri="{D42A27DB-BD31-4B8C-83A1-F6EECF244321}">
                  <p14:modId xmlns:p14="http://schemas.microsoft.com/office/powerpoint/2010/main" val="2574947463"/>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1085"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629619" y="12347263"/>
                          <a:ext cx="1482266" cy="992162"/>
                        </a:xfrm>
                        <a:prstGeom prst="rect">
                          <a:avLst/>
                        </a:prstGeom>
                      </p:spPr>
                    </p:pic>
                  </p:oleObj>
                </mc:Fallback>
              </mc:AlternateContent>
            </a:graphicData>
          </a:graphic>
        </p:graphicFrame>
        <p:grpSp>
          <p:nvGrpSpPr>
            <p:cNvPr id="71" name="Group 70"/>
            <p:cNvGrpSpPr/>
            <p:nvPr userDrawn="1"/>
          </p:nvGrpSpPr>
          <p:grpSpPr>
            <a:xfrm>
              <a:off x="44487207" y="29414560"/>
              <a:ext cx="10354213" cy="1265612"/>
              <a:chOff x="44200453" y="28362386"/>
              <a:chExt cx="9771399" cy="1090622"/>
            </a:xfrm>
          </p:grpSpPr>
          <p:sp>
            <p:nvSpPr>
              <p:cNvPr id="73" name="Rounded Rectangle 72"/>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75" name="TextBox 74"/>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grpSp>
      <p:cxnSp>
        <p:nvCxnSpPr>
          <p:cNvPr id="38" name="Straight Connector 37"/>
          <p:cNvCxnSpPr/>
          <p:nvPr userDrawn="1"/>
        </p:nvCxnSpPr>
        <p:spPr>
          <a:xfrm>
            <a:off x="0" y="4800600"/>
            <a:ext cx="43891200" cy="0"/>
          </a:xfrm>
          <a:prstGeom prst="line">
            <a:avLst/>
          </a:prstGeom>
          <a:ln w="174625" cmpd="sng">
            <a:solidFill>
              <a:schemeClr val="accent6">
                <a:lumMod val="40000"/>
                <a:lumOff val="60000"/>
              </a:schemeClr>
            </a:solidFill>
            <a:prstDash val="solid"/>
          </a:ln>
        </p:spPr>
        <p:style>
          <a:lnRef idx="1">
            <a:schemeClr val="accent1"/>
          </a:lnRef>
          <a:fillRef idx="0">
            <a:schemeClr val="accent1"/>
          </a:fillRef>
          <a:effectRef idx="0">
            <a:schemeClr val="accent1"/>
          </a:effectRef>
          <a:fontRef idx="minor">
            <a:schemeClr val="tx1"/>
          </a:fontRef>
        </p:style>
      </p:cxnSp>
      <p:sp>
        <p:nvSpPr>
          <p:cNvPr id="39" name="Rounded Rectangle 38"/>
          <p:cNvSpPr/>
          <p:nvPr userDrawn="1"/>
        </p:nvSpPr>
        <p:spPr>
          <a:xfrm>
            <a:off x="0" y="-55065"/>
            <a:ext cx="43891200" cy="4800600"/>
          </a:xfrm>
          <a:prstGeom prst="roundRect">
            <a:avLst>
              <a:gd name="adj" fmla="val 1956"/>
            </a:avLst>
          </a:prstGeom>
          <a:gradFill>
            <a:gsLst>
              <a:gs pos="0">
                <a:schemeClr val="accent6">
                  <a:lumMod val="40000"/>
                  <a:lumOff val="60000"/>
                </a:schemeClr>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p:cNvSpPr/>
          <p:nvPr userDrawn="1"/>
        </p:nvSpPr>
        <p:spPr>
          <a:xfrm>
            <a:off x="506697" y="5256165"/>
            <a:ext cx="10222930" cy="26736675"/>
          </a:xfrm>
          <a:prstGeom prst="roundRect">
            <a:avLst>
              <a:gd name="adj" fmla="val 1956"/>
            </a:avLst>
          </a:prstGeom>
          <a:gradFill>
            <a:gsLst>
              <a:gs pos="0">
                <a:schemeClr val="accent6">
                  <a:lumMod val="40000"/>
                  <a:lumOff val="60000"/>
                </a:schemeClr>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userDrawn="1"/>
        </p:nvSpPr>
        <p:spPr>
          <a:xfrm>
            <a:off x="33164748" y="5256165"/>
            <a:ext cx="10222930" cy="26736675"/>
          </a:xfrm>
          <a:prstGeom prst="roundRect">
            <a:avLst>
              <a:gd name="adj" fmla="val 1956"/>
            </a:avLst>
          </a:prstGeom>
          <a:gradFill>
            <a:gsLst>
              <a:gs pos="0">
                <a:schemeClr val="accent6">
                  <a:lumMod val="40000"/>
                  <a:lumOff val="60000"/>
                </a:schemeClr>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41"/>
          <p:cNvSpPr/>
          <p:nvPr userDrawn="1"/>
        </p:nvSpPr>
        <p:spPr>
          <a:xfrm>
            <a:off x="11253744" y="5256165"/>
            <a:ext cx="21470919" cy="26736675"/>
          </a:xfrm>
          <a:prstGeom prst="roundRect">
            <a:avLst>
              <a:gd name="adj" fmla="val 1127"/>
            </a:avLst>
          </a:prstGeom>
          <a:gradFill>
            <a:gsLst>
              <a:gs pos="0">
                <a:schemeClr val="accent6">
                  <a:lumMod val="40000"/>
                  <a:lumOff val="60000"/>
                </a:schemeClr>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p:cNvSpPr txBox="1"/>
          <p:nvPr userDrawn="1"/>
        </p:nvSpPr>
        <p:spPr>
          <a:xfrm>
            <a:off x="44487207" y="31099467"/>
            <a:ext cx="7629577" cy="1399638"/>
          </a:xfrm>
          <a:prstGeom prst="rect">
            <a:avLst/>
          </a:prstGeom>
          <a:noFill/>
        </p:spPr>
        <p:txBody>
          <a:bodyPr wrap="square" lIns="65304" tIns="32651" rIns="65304" bIns="32651" rtlCol="0">
            <a:spAutoFit/>
          </a:bodyPr>
          <a:lstStyle/>
          <a:p>
            <a:pPr marL="401638" indent="-401638">
              <a:lnSpc>
                <a:spcPts val="2600"/>
              </a:lnSpc>
            </a:pPr>
            <a:r>
              <a:rPr lang="en-US" sz="2800" dirty="0" smtClean="0">
                <a:solidFill>
                  <a:schemeClr val="bg1"/>
                </a:solidFill>
              </a:rPr>
              <a:t>©2015</a:t>
            </a:r>
            <a:r>
              <a:rPr lang="en-US" sz="2800" baseline="0" dirty="0" smtClean="0">
                <a:solidFill>
                  <a:schemeClr val="bg1"/>
                </a:solidFill>
              </a:rPr>
              <a:t> </a:t>
            </a:r>
            <a:r>
              <a:rPr lang="en-US" sz="2800" dirty="0" smtClean="0">
                <a:solidFill>
                  <a:schemeClr val="bg1"/>
                </a:solidFill>
              </a:rPr>
              <a:t>PosterPresentations.com</a:t>
            </a:r>
          </a:p>
          <a:p>
            <a:pPr marL="288925" indent="0">
              <a:lnSpc>
                <a:spcPts val="2600"/>
              </a:lnSpc>
            </a:pPr>
            <a:r>
              <a:rPr lang="en-US" sz="2400" dirty="0" smtClean="0">
                <a:solidFill>
                  <a:schemeClr val="bg1"/>
                </a:solidFill>
              </a:rPr>
              <a:t>2117 Fourth Street ,</a:t>
            </a:r>
            <a:r>
              <a:rPr lang="en-US" sz="2400" baseline="0" dirty="0" smtClean="0">
                <a:solidFill>
                  <a:schemeClr val="bg1"/>
                </a:solidFill>
              </a:rPr>
              <a:t> Unit C</a:t>
            </a:r>
          </a:p>
          <a:p>
            <a:pPr marL="288925" indent="0">
              <a:lnSpc>
                <a:spcPts val="2600"/>
              </a:lnSpc>
            </a:pPr>
            <a:r>
              <a:rPr lang="en-US" sz="2400" baseline="0" dirty="0" smtClean="0">
                <a:solidFill>
                  <a:schemeClr val="bg1"/>
                </a:solidFill>
              </a:rPr>
              <a:t>Berkeley CA </a:t>
            </a:r>
            <a:r>
              <a:rPr lang="en-US" sz="2000" baseline="0" dirty="0" smtClean="0">
                <a:solidFill>
                  <a:schemeClr val="bg1"/>
                </a:solidFill>
              </a:rPr>
              <a:t>94710</a:t>
            </a:r>
            <a:endParaRPr lang="en-US" sz="2400" baseline="0" dirty="0" smtClean="0">
              <a:solidFill>
                <a:schemeClr val="bg1"/>
              </a:solidFill>
            </a:endParaRPr>
          </a:p>
          <a:p>
            <a:pPr marL="288925" indent="0">
              <a:lnSpc>
                <a:spcPts val="2600"/>
              </a:lnSpc>
            </a:pPr>
            <a:r>
              <a:rPr lang="en-US" sz="2400" b="1" baseline="0" dirty="0" smtClean="0">
                <a:solidFill>
                  <a:srgbClr val="FFFF00"/>
                </a:solidFill>
              </a:rPr>
              <a:t>posterpresenter@gmail.com</a:t>
            </a:r>
            <a:endParaRPr lang="en-US" sz="2800" b="1" dirty="0">
              <a:solidFill>
                <a:srgbClr val="FFFF00"/>
              </a:solidFill>
            </a:endParaRPr>
          </a:p>
        </p:txBody>
      </p:sp>
    </p:spTree>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sz="quarter" idx="11"/>
          </p:nvPr>
        </p:nvSpPr>
        <p:spPr/>
        <p:txBody>
          <a:bodyPr/>
          <a:lstStyle/>
          <a:p>
            <a:endParaRPr lang="en-US" dirty="0"/>
          </a:p>
        </p:txBody>
      </p:sp>
      <p:sp>
        <p:nvSpPr>
          <p:cNvPr id="6" name="Text Placeholder 5"/>
          <p:cNvSpPr>
            <a:spLocks noGrp="1"/>
          </p:cNvSpPr>
          <p:nvPr>
            <p:ph type="body" sz="quarter" idx="20"/>
          </p:nvPr>
        </p:nvSpPr>
        <p:spPr/>
        <p:txBody>
          <a:bodyPr/>
          <a:lstStyle/>
          <a:p>
            <a:endParaRPr lang="en-US"/>
          </a:p>
        </p:txBody>
      </p:sp>
      <p:sp>
        <p:nvSpPr>
          <p:cNvPr id="7" name="Text Placeholder 6"/>
          <p:cNvSpPr>
            <a:spLocks noGrp="1"/>
          </p:cNvSpPr>
          <p:nvPr>
            <p:ph type="body" sz="quarter" idx="21"/>
          </p:nvPr>
        </p:nvSpPr>
        <p:spPr/>
        <p:txBody>
          <a:bodyPr/>
          <a:lstStyle/>
          <a:p>
            <a:endParaRPr lang="en-US"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8" name="Text Placeholder 7"/>
          <p:cNvSpPr>
            <a:spLocks noGrp="1"/>
          </p:cNvSpPr>
          <p:nvPr>
            <p:ph type="body" sz="quarter" idx="22"/>
          </p:nvPr>
        </p:nvSpPr>
        <p:spPr/>
        <p:txBody>
          <a:bodyPr/>
          <a:lstStyle/>
          <a:p>
            <a:endParaRPr lang="en-US" dirty="0"/>
          </a:p>
        </p:txBody>
      </p:sp>
      <p:sp>
        <p:nvSpPr>
          <p:cNvPr id="9" name="Text Placeholder 8"/>
          <p:cNvSpPr>
            <a:spLocks noGrp="1"/>
          </p:cNvSpPr>
          <p:nvPr>
            <p:ph type="body" sz="quarter" idx="23"/>
          </p:nvPr>
        </p:nvSpPr>
        <p:spPr/>
        <p:txBody>
          <a:bodyPr/>
          <a:lstStyle/>
          <a:p>
            <a:endParaRPr lang="en-US">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10" name="Text Placeholder 9"/>
          <p:cNvSpPr>
            <a:spLocks noGrp="1"/>
          </p:cNvSpPr>
          <p:nvPr>
            <p:ph type="body" sz="quarter" idx="24"/>
          </p:nvPr>
        </p:nvSpPr>
        <p:spPr/>
        <p:txBody>
          <a:bodyPr/>
          <a:lstStyle/>
          <a:p>
            <a:endParaRPr lang="en-US"/>
          </a:p>
        </p:txBody>
      </p:sp>
      <p:sp>
        <p:nvSpPr>
          <p:cNvPr id="11" name="Text Placeholder 10"/>
          <p:cNvSpPr>
            <a:spLocks noGrp="1"/>
          </p:cNvSpPr>
          <p:nvPr>
            <p:ph type="body" sz="quarter" idx="25"/>
          </p:nvPr>
        </p:nvSpPr>
        <p:spPr/>
        <p:txBody>
          <a:bodyPr/>
          <a:lstStyle/>
          <a:p>
            <a:endParaRPr lang="en-US"/>
          </a:p>
        </p:txBody>
      </p:sp>
      <p:sp>
        <p:nvSpPr>
          <p:cNvPr id="12" name="Text Placeholder 11"/>
          <p:cNvSpPr>
            <a:spLocks noGrp="1"/>
          </p:cNvSpPr>
          <p:nvPr>
            <p:ph type="body" sz="quarter" idx="26"/>
          </p:nvPr>
        </p:nvSpPr>
        <p:spPr/>
        <p:txBody>
          <a:bodyPr/>
          <a:lstStyle/>
          <a:p>
            <a:endParaRPr lang="en-US">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13" name="Text Placeholder 12"/>
          <p:cNvSpPr>
            <a:spLocks noGrp="1"/>
          </p:cNvSpPr>
          <p:nvPr>
            <p:ph type="body" sz="quarter" idx="27"/>
          </p:nvPr>
        </p:nvSpPr>
        <p:spPr/>
        <p:txBody>
          <a:bodyPr/>
          <a:lstStyle/>
          <a:p>
            <a:endParaRPr lang="en-US"/>
          </a:p>
        </p:txBody>
      </p:sp>
      <p:sp>
        <p:nvSpPr>
          <p:cNvPr id="14" name="Text Placeholder 13"/>
          <p:cNvSpPr>
            <a:spLocks noGrp="1"/>
          </p:cNvSpPr>
          <p:nvPr>
            <p:ph type="body" sz="quarter" idx="28"/>
          </p:nvPr>
        </p:nvSpPr>
        <p:spPr/>
        <p:txBody>
          <a:bodyPr/>
          <a:lstStyle/>
          <a:p>
            <a:endParaRPr lang="en-US">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15" name="Text Placeholder 14"/>
          <p:cNvSpPr>
            <a:spLocks noGrp="1"/>
          </p:cNvSpPr>
          <p:nvPr>
            <p:ph type="body" sz="quarter" idx="29"/>
          </p:nvPr>
        </p:nvSpPr>
        <p:spPr/>
        <p:txBody>
          <a:bodyPr/>
          <a:lstStyle/>
          <a:p>
            <a:endParaRPr lang="en-US"/>
          </a:p>
        </p:txBody>
      </p:sp>
      <p:sp>
        <p:nvSpPr>
          <p:cNvPr id="16" name="Text Placeholder 15"/>
          <p:cNvSpPr>
            <a:spLocks noGrp="1"/>
          </p:cNvSpPr>
          <p:nvPr>
            <p:ph type="body" sz="quarter" idx="30"/>
          </p:nvPr>
        </p:nvSpPr>
        <p:spPr/>
        <p:txBody>
          <a:bodyPr/>
          <a:lstStyle/>
          <a:p>
            <a:endParaRPr lang="en-US">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17" name="Text Placeholder 16"/>
          <p:cNvSpPr>
            <a:spLocks noGrp="1"/>
          </p:cNvSpPr>
          <p:nvPr>
            <p:ph type="body" sz="quarter" idx="96"/>
          </p:nvPr>
        </p:nvSpPr>
        <p:spPr/>
        <p:txBody>
          <a:bodyPr/>
          <a:lstStyle/>
          <a:p>
            <a:endParaRPr lang="en-US"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19" name="Text Placeholder 18"/>
          <p:cNvSpPr>
            <a:spLocks noGrp="1"/>
          </p:cNvSpPr>
          <p:nvPr>
            <p:ph type="body" sz="quarter" idx="150"/>
          </p:nvPr>
        </p:nvSpPr>
        <p:spPr/>
        <p:txBody>
          <a:bodyPr/>
          <a:lstStyle/>
          <a:p>
            <a:endParaRPr lang="en-US" dirty="0">
              <a:solidFill>
                <a:schemeClr val="accent5">
                  <a:lumMod val="50000"/>
                </a:schemeClr>
              </a:solidFill>
            </a:endParaRPr>
          </a:p>
        </p:txBody>
      </p:sp>
      <p:sp>
        <p:nvSpPr>
          <p:cNvPr id="43" name="Text Placeholder 42"/>
          <p:cNvSpPr>
            <a:spLocks noGrp="1"/>
          </p:cNvSpPr>
          <p:nvPr>
            <p:ph type="body" sz="quarter" idx="184"/>
          </p:nvPr>
        </p:nvSpPr>
        <p:spPr/>
        <p:txBody>
          <a:bodyPr/>
          <a:lstStyle/>
          <a:p>
            <a:endParaRPr lang="en-US" dirty="0">
              <a:solidFill>
                <a:schemeClr val="accent5">
                  <a:lumMod val="50000"/>
                </a:schemeClr>
              </a:solidFill>
            </a:endParaRPr>
          </a:p>
        </p:txBody>
      </p:sp>
      <p:sp>
        <p:nvSpPr>
          <p:cNvPr id="44" name="Text Placeholder 43"/>
          <p:cNvSpPr>
            <a:spLocks noGrp="1"/>
          </p:cNvSpPr>
          <p:nvPr>
            <p:ph type="body" sz="quarter" idx="185"/>
          </p:nvPr>
        </p:nvSpPr>
        <p:spPr/>
        <p:txBody>
          <a:bodyPr>
            <a:normAutofit fontScale="92500" lnSpcReduction="10000"/>
          </a:bodyPr>
          <a:lstStyle/>
          <a:p>
            <a:endParaRPr lang="en-US" b="1" dirty="0">
              <a:solidFill>
                <a:schemeClr val="accent5">
                  <a:lumMod val="50000"/>
                </a:schemeClr>
              </a:solidFill>
            </a:endParaRPr>
          </a:p>
        </p:txBody>
      </p:sp>
    </p:spTree>
    <p:extLst>
      <p:ext uri="{BB962C8B-B14F-4D97-AF65-F5344CB8AC3E}">
        <p14:creationId xmlns:p14="http://schemas.microsoft.com/office/powerpoint/2010/main" val="2852536314"/>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Presentations.com-36x48_Trifold_Template-V3">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5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167</TotalTime>
  <Words>1</Words>
  <Application>Microsoft Office PowerPoint</Application>
  <PresentationFormat>Custom</PresentationFormat>
  <Paragraphs>1</Paragraphs>
  <Slides>1</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7" baseType="lpstr">
      <vt:lpstr>Arial</vt:lpstr>
      <vt:lpstr>Calibri</vt:lpstr>
      <vt:lpstr>Times New Roman</vt:lpstr>
      <vt:lpstr>Trebuchet MS</vt:lpstr>
      <vt:lpstr>PosterPresentations.com-36x48_Trifold_Template-V3</vt:lpstr>
      <vt:lpstr>Image</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Argyris Kotoulas</cp:lastModifiedBy>
  <cp:revision>32</cp:revision>
  <dcterms:created xsi:type="dcterms:W3CDTF">2012-02-03T23:30:52Z</dcterms:created>
  <dcterms:modified xsi:type="dcterms:W3CDTF">2015-08-10T23:11:08Z</dcterms:modified>
</cp:coreProperties>
</file>