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3" r:id="rId2"/>
  </p:sldMasterIdLst>
  <p:notesMasterIdLst>
    <p:notesMasterId r:id="rId4"/>
  </p:notesMasterIdLst>
  <p:sldIdLst>
    <p:sldId id="256" r:id="rId3"/>
  </p:sldIdLst>
  <p:sldSz cx="32918400" cy="21945600"/>
  <p:notesSz cx="6858000" cy="9144000"/>
  <p:defaultText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212">
          <p15:clr>
            <a:srgbClr val="A4A3A4"/>
          </p15:clr>
        </p15:guide>
        <p15:guide id="2" orient="horz" pos="192">
          <p15:clr>
            <a:srgbClr val="A4A3A4"/>
          </p15:clr>
        </p15:guide>
        <p15:guide id="3" orient="horz" pos="13440">
          <p15:clr>
            <a:srgbClr val="A4A3A4"/>
          </p15:clr>
        </p15:guide>
        <p15:guide id="4" orient="horz">
          <p15:clr>
            <a:srgbClr val="A4A3A4"/>
          </p15:clr>
        </p15:guide>
        <p15:guide id="5" pos="436">
          <p15:clr>
            <a:srgbClr val="A4A3A4"/>
          </p15:clr>
        </p15:guide>
        <p15:guide id="6" pos="20302">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0" autoAdjust="0"/>
    <p:restoredTop sz="94701" autoAdjust="0"/>
  </p:normalViewPr>
  <p:slideViewPr>
    <p:cSldViewPr snapToGrid="0" snapToObjects="1" showGuides="1">
      <p:cViewPr varScale="1">
        <p:scale>
          <a:sx n="59" d="100"/>
          <a:sy n="59" d="100"/>
        </p:scale>
        <p:origin x="-2448" y="-96"/>
      </p:cViewPr>
      <p:guideLst>
        <p:guide orient="horz" pos="2212"/>
        <p:guide orient="horz" pos="192"/>
        <p:guide orient="horz" pos="13440"/>
        <p:guide orient="horz"/>
        <p:guide pos="436"/>
        <p:guide pos="203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11/8/16</a:t>
            </a:fld>
            <a:endParaRPr lang="en-US" dirty="0"/>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784840913"/>
      </p:ext>
    </p:extLst>
  </p:cSld>
  <p:clrMap bg1="lt1" tx1="dk1" bg2="lt2" tx2="dk2" accent1="accent1" accent2="accent2" accent3="accent3" accent4="accent4" accent5="accent5" accent6="accent6" hlink="hlink" folHlink="folHlink"/>
  <p:notesStyle>
    <a:lvl1pPr marL="0" algn="l" defTabSz="3134552" rtl="0" eaLnBrk="1" latinLnBrk="0" hangingPunct="1">
      <a:defRPr sz="4100" kern="1200">
        <a:solidFill>
          <a:schemeClr val="tx1"/>
        </a:solidFill>
        <a:latin typeface="+mn-lt"/>
        <a:ea typeface="+mn-ea"/>
        <a:cs typeface="+mn-cs"/>
      </a:defRPr>
    </a:lvl1pPr>
    <a:lvl2pPr marL="1567277" algn="l" defTabSz="3134552" rtl="0" eaLnBrk="1" latinLnBrk="0" hangingPunct="1">
      <a:defRPr sz="4100" kern="1200">
        <a:solidFill>
          <a:schemeClr val="tx1"/>
        </a:solidFill>
        <a:latin typeface="+mn-lt"/>
        <a:ea typeface="+mn-ea"/>
        <a:cs typeface="+mn-cs"/>
      </a:defRPr>
    </a:lvl2pPr>
    <a:lvl3pPr marL="3134552" algn="l" defTabSz="3134552" rtl="0" eaLnBrk="1" latinLnBrk="0" hangingPunct="1">
      <a:defRPr sz="4100" kern="1200">
        <a:solidFill>
          <a:schemeClr val="tx1"/>
        </a:solidFill>
        <a:latin typeface="+mn-lt"/>
        <a:ea typeface="+mn-ea"/>
        <a:cs typeface="+mn-cs"/>
      </a:defRPr>
    </a:lvl3pPr>
    <a:lvl4pPr marL="4701829" algn="l" defTabSz="3134552" rtl="0" eaLnBrk="1" latinLnBrk="0" hangingPunct="1">
      <a:defRPr sz="4100" kern="1200">
        <a:solidFill>
          <a:schemeClr val="tx1"/>
        </a:solidFill>
        <a:latin typeface="+mn-lt"/>
        <a:ea typeface="+mn-ea"/>
        <a:cs typeface="+mn-cs"/>
      </a:defRPr>
    </a:lvl4pPr>
    <a:lvl5pPr marL="6269105" algn="l" defTabSz="3134552" rtl="0" eaLnBrk="1" latinLnBrk="0" hangingPunct="1">
      <a:defRPr sz="4100" kern="1200">
        <a:solidFill>
          <a:schemeClr val="tx1"/>
        </a:solidFill>
        <a:latin typeface="+mn-lt"/>
        <a:ea typeface="+mn-ea"/>
        <a:cs typeface="+mn-cs"/>
      </a:defRPr>
    </a:lvl5pPr>
    <a:lvl6pPr marL="7836382" algn="l" defTabSz="3134552" rtl="0" eaLnBrk="1" latinLnBrk="0" hangingPunct="1">
      <a:defRPr sz="4100" kern="1200">
        <a:solidFill>
          <a:schemeClr val="tx1"/>
        </a:solidFill>
        <a:latin typeface="+mn-lt"/>
        <a:ea typeface="+mn-ea"/>
        <a:cs typeface="+mn-cs"/>
      </a:defRPr>
    </a:lvl6pPr>
    <a:lvl7pPr marL="9403659" algn="l" defTabSz="3134552" rtl="0" eaLnBrk="1" latinLnBrk="0" hangingPunct="1">
      <a:defRPr sz="4100" kern="1200">
        <a:solidFill>
          <a:schemeClr val="tx1"/>
        </a:solidFill>
        <a:latin typeface="+mn-lt"/>
        <a:ea typeface="+mn-ea"/>
        <a:cs typeface="+mn-cs"/>
      </a:defRPr>
    </a:lvl7pPr>
    <a:lvl8pPr marL="10970935" algn="l" defTabSz="3134552" rtl="0" eaLnBrk="1" latinLnBrk="0" hangingPunct="1">
      <a:defRPr sz="4100" kern="1200">
        <a:solidFill>
          <a:schemeClr val="tx1"/>
        </a:solidFill>
        <a:latin typeface="+mn-lt"/>
        <a:ea typeface="+mn-ea"/>
        <a:cs typeface="+mn-cs"/>
      </a:defRPr>
    </a:lvl8pPr>
    <a:lvl9pPr marL="12538212" algn="l" defTabSz="3134552" rtl="0" eaLnBrk="1" latinLnBrk="0" hangingPunct="1">
      <a:defRPr sz="4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226325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0" y="4100908"/>
            <a:ext cx="10193458"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91753" y="3608464"/>
            <a:ext cx="10179845"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91754" y="12121475"/>
            <a:ext cx="10194648"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706560" y="11593287"/>
            <a:ext cx="10179844"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365707" y="14357878"/>
            <a:ext cx="10178651"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365707" y="13813576"/>
            <a:ext cx="10178651"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1371661" y="4100908"/>
            <a:ext cx="10178651"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366899" y="3608464"/>
            <a:ext cx="10184606"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2046806" y="3608464"/>
            <a:ext cx="10182022"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2046806" y="4100908"/>
            <a:ext cx="10182022"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2046806" y="11571882"/>
            <a:ext cx="10182022"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2043033" y="12064325"/>
            <a:ext cx="10185796" cy="606704"/>
          </a:xfrm>
          <a:prstGeom prst="rect">
            <a:avLst/>
          </a:prstGeom>
        </p:spPr>
        <p:txBody>
          <a:bodyPr wrap="square" lIns="163258" tIns="163258" rIns="163258" bIns="163258">
            <a:spAutoFit/>
          </a:bodyPr>
          <a:lstStyle>
            <a:lvl1pPr marL="0" indent="0">
              <a:buNone/>
              <a:tabLst/>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2046806" y="17160422"/>
            <a:ext cx="10182022"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2046807" y="17710016"/>
            <a:ext cx="10185796"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Type in or paste your text here</a:t>
            </a:r>
            <a:endParaRPr lang="en-US" dirty="0"/>
          </a:p>
        </p:txBody>
      </p:sp>
      <p:sp>
        <p:nvSpPr>
          <p:cNvPr id="31" name="Text Placeholder 76"/>
          <p:cNvSpPr>
            <a:spLocks noGrp="1"/>
          </p:cNvSpPr>
          <p:nvPr>
            <p:ph type="body" sz="quarter" idx="150" hasCustomPrompt="1"/>
          </p:nvPr>
        </p:nvSpPr>
        <p:spPr>
          <a:xfrm>
            <a:off x="4378036" y="1750867"/>
            <a:ext cx="24162328" cy="805296"/>
          </a:xfrm>
          <a:prstGeom prst="rect">
            <a:avLst/>
          </a:prstGeom>
        </p:spPr>
        <p:txBody>
          <a:bodyPr>
            <a:noAutofit/>
          </a:bodyPr>
          <a:lstStyle>
            <a:lvl1pPr marL="0" indent="0" algn="ctr">
              <a:buFontTx/>
              <a:buNone/>
              <a:defRPr sz="4800" b="1">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32" name="Text Placeholder 76"/>
          <p:cNvSpPr>
            <a:spLocks noGrp="1"/>
          </p:cNvSpPr>
          <p:nvPr>
            <p:ph type="body" sz="quarter" idx="184" hasCustomPrompt="1"/>
          </p:nvPr>
        </p:nvSpPr>
        <p:spPr>
          <a:xfrm>
            <a:off x="4378036" y="2534074"/>
            <a:ext cx="24162328" cy="634555"/>
          </a:xfrm>
          <a:prstGeom prst="rect">
            <a:avLst/>
          </a:prstGeom>
        </p:spPr>
        <p:txBody>
          <a:bodyPr>
            <a:noAutofit/>
          </a:bodyPr>
          <a:lstStyle>
            <a:lvl1pPr marL="0" indent="0" algn="ctr">
              <a:buFontTx/>
              <a:buNone/>
              <a:defRPr sz="3600">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33" name="Text Placeholder 76"/>
          <p:cNvSpPr>
            <a:spLocks noGrp="1"/>
          </p:cNvSpPr>
          <p:nvPr>
            <p:ph type="body" sz="quarter" idx="185" hasCustomPrompt="1"/>
          </p:nvPr>
        </p:nvSpPr>
        <p:spPr>
          <a:xfrm>
            <a:off x="4378036" y="319262"/>
            <a:ext cx="24162328" cy="1203006"/>
          </a:xfrm>
          <a:prstGeom prst="rect">
            <a:avLst/>
          </a:prstGeom>
        </p:spPr>
        <p:txBody>
          <a:bodyPr>
            <a:normAutofit/>
          </a:bodyPr>
          <a:lstStyle>
            <a:lvl1pPr marL="0" indent="0" algn="ctr">
              <a:buFontTx/>
              <a:buNone/>
              <a:defRPr sz="72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78141" y="4100908"/>
            <a:ext cx="7542610"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691756" y="3608464"/>
            <a:ext cx="7536656" cy="531993"/>
          </a:xfrm>
          <a:prstGeom prst="rect">
            <a:avLst/>
          </a:prstGeom>
          <a:noFill/>
        </p:spPr>
        <p:txBody>
          <a:bodyPr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76949" y="10101168"/>
            <a:ext cx="7543800"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691754" y="9572980"/>
            <a:ext cx="7537847"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8687069" y="4124191"/>
            <a:ext cx="15540036"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8687068" y="3608464"/>
            <a:ext cx="15540038"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8687068" y="14640245"/>
            <a:ext cx="15540038"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8687068" y="14147802"/>
            <a:ext cx="15540038"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4679152" y="3608464"/>
            <a:ext cx="7535264"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4679152" y="4100908"/>
            <a:ext cx="7535264"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4679152" y="9613130"/>
            <a:ext cx="7535264"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4679152" y="10105573"/>
            <a:ext cx="7539038"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4679152" y="17217572"/>
            <a:ext cx="7535264" cy="531993"/>
          </a:xfrm>
          <a:prstGeom prst="rect">
            <a:avLst/>
          </a:prstGeom>
          <a:noFill/>
        </p:spPr>
        <p:txBody>
          <a:bodyPr wrap="square" lIns="65304" tIns="65304" rIns="65304" bIns="65304" anchor="ctr" anchorCtr="0">
            <a:spAutoFit/>
          </a:bodyPr>
          <a:lstStyle>
            <a:lvl1pPr marL="0" indent="0" algn="ctr">
              <a:buNone/>
              <a:defRPr sz="2600" b="1" u="sng" baseline="0">
                <a:solidFill>
                  <a:schemeClr val="tx1"/>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4679152" y="17785535"/>
            <a:ext cx="7539038" cy="606704"/>
          </a:xfrm>
          <a:prstGeom prst="rect">
            <a:avLst/>
          </a:prstGeom>
        </p:spPr>
        <p:txBody>
          <a:bodyPr wrap="square" lIns="163258" tIns="163258" rIns="163258" bIns="163258">
            <a:spAutoFit/>
          </a:bodyPr>
          <a:lstStyle>
            <a:lvl1pPr marL="0" indent="0">
              <a:buNone/>
              <a:defRPr sz="1800">
                <a:solidFill>
                  <a:schemeClr val="tx1"/>
                </a:solidFill>
                <a:latin typeface="Times New Roman" panose="02020603050405020304" pitchFamily="18" charset="0"/>
                <a:cs typeface="Times New Roman" panose="02020603050405020304" pitchFamily="18" charset="0"/>
              </a:defRPr>
            </a:lvl1pPr>
            <a:lvl2pPr marL="1061176" indent="-408145">
              <a:defRPr sz="1800">
                <a:latin typeface="Trebuchet MS" pitchFamily="34" charset="0"/>
              </a:defRPr>
            </a:lvl2pPr>
            <a:lvl3pPr marL="1469322" indent="-408145">
              <a:defRPr sz="1800">
                <a:latin typeface="Trebuchet MS" pitchFamily="34" charset="0"/>
              </a:defRPr>
            </a:lvl3pPr>
            <a:lvl4pPr marL="1918281" indent="-448960">
              <a:defRPr sz="1800">
                <a:latin typeface="Trebuchet MS" pitchFamily="34" charset="0"/>
              </a:defRPr>
            </a:lvl4pPr>
            <a:lvl5pPr marL="2244797" indent="-326516">
              <a:defRPr sz="1800">
                <a:latin typeface="Trebuchet MS" pitchFamily="34" charset="0"/>
              </a:defRPr>
            </a:lvl5pPr>
          </a:lstStyle>
          <a:p>
            <a:pPr lvl="0"/>
            <a:r>
              <a:rPr lang="en-US" dirty="0" smtClean="0"/>
              <a:t>Enter your text here</a:t>
            </a:r>
            <a:endParaRPr lang="en-US" dirty="0"/>
          </a:p>
        </p:txBody>
      </p:sp>
      <p:sp>
        <p:nvSpPr>
          <p:cNvPr id="31" name="Text Placeholder 76"/>
          <p:cNvSpPr>
            <a:spLocks noGrp="1"/>
          </p:cNvSpPr>
          <p:nvPr>
            <p:ph type="body" sz="quarter" idx="150" hasCustomPrompt="1"/>
          </p:nvPr>
        </p:nvSpPr>
        <p:spPr>
          <a:xfrm>
            <a:off x="4378036" y="1750867"/>
            <a:ext cx="24162328" cy="805296"/>
          </a:xfrm>
          <a:prstGeom prst="rect">
            <a:avLst/>
          </a:prstGeom>
        </p:spPr>
        <p:txBody>
          <a:bodyPr>
            <a:noAutofit/>
          </a:bodyPr>
          <a:lstStyle>
            <a:lvl1pPr marL="0" indent="0" algn="ctr">
              <a:buFontTx/>
              <a:buNone/>
              <a:defRPr sz="4800" b="1">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32" name="Text Placeholder 76"/>
          <p:cNvSpPr>
            <a:spLocks noGrp="1"/>
          </p:cNvSpPr>
          <p:nvPr>
            <p:ph type="body" sz="quarter" idx="184" hasCustomPrompt="1"/>
          </p:nvPr>
        </p:nvSpPr>
        <p:spPr>
          <a:xfrm>
            <a:off x="4378036" y="2534074"/>
            <a:ext cx="24162328" cy="634555"/>
          </a:xfrm>
          <a:prstGeom prst="rect">
            <a:avLst/>
          </a:prstGeom>
        </p:spPr>
        <p:txBody>
          <a:bodyPr>
            <a:noAutofit/>
          </a:bodyPr>
          <a:lstStyle>
            <a:lvl1pPr marL="0" indent="0" algn="ctr">
              <a:buFontTx/>
              <a:buNone/>
              <a:defRPr sz="3600">
                <a:solidFill>
                  <a:schemeClr val="tx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33" name="Text Placeholder 76"/>
          <p:cNvSpPr>
            <a:spLocks noGrp="1"/>
          </p:cNvSpPr>
          <p:nvPr>
            <p:ph type="body" sz="quarter" idx="185" hasCustomPrompt="1"/>
          </p:nvPr>
        </p:nvSpPr>
        <p:spPr>
          <a:xfrm>
            <a:off x="4378036" y="319262"/>
            <a:ext cx="24162328" cy="1203006"/>
          </a:xfrm>
          <a:prstGeom prst="rect">
            <a:avLst/>
          </a:prstGeom>
        </p:spPr>
        <p:txBody>
          <a:bodyPr>
            <a:normAutofit/>
          </a:bodyPr>
          <a:lstStyle>
            <a:lvl1pPr marL="0" indent="0" algn="ctr">
              <a:buFontTx/>
              <a:buNone/>
              <a:defRPr sz="72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9.wmf"/><Relationship Id="rId12" Type="http://schemas.openxmlformats.org/officeDocument/2006/relationships/hyperlink" Target="http://www.facebook.com/pages/PosterPresentationscom/217914411419?v=app_4949752878&amp;ref=ts" TargetMode="External"/><Relationship Id="rId13"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wmf"/><Relationship Id="rId8" Type="http://schemas.openxmlformats.org/officeDocument/2006/relationships/image" Target="../media/image6.wmf"/><Relationship Id="rId9" Type="http://schemas.openxmlformats.org/officeDocument/2006/relationships/image" Target="../media/image7.wmf"/><Relationship Id="rId10" Type="http://schemas.openxmlformats.org/officeDocument/2006/relationships/image" Target="../media/image8.png"/></Relationships>
</file>

<file path=ppt/slideMasters/_rels/slideMaster2.xml.rels><?xml version="1.0" encoding="UTF-8" standalone="yes"?>
<Relationships xmlns="http://schemas.openxmlformats.org/package/2006/relationships"><Relationship Id="rId11" Type="http://schemas.openxmlformats.org/officeDocument/2006/relationships/image" Target="../media/image9.wmf"/><Relationship Id="rId12" Type="http://schemas.openxmlformats.org/officeDocument/2006/relationships/hyperlink" Target="http://www.facebook.com/pages/PosterPresentationscom/217914411419?v=app_4949752878&amp;ref=ts" TargetMode="External"/><Relationship Id="rId13"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theme" Target="../theme/theme2.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wmf"/><Relationship Id="rId8" Type="http://schemas.openxmlformats.org/officeDocument/2006/relationships/image" Target="../media/image6.wmf"/><Relationship Id="rId9" Type="http://schemas.openxmlformats.org/officeDocument/2006/relationships/image" Target="../media/image7.wmf"/><Relationship Id="rId10"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31" name="Group 130"/>
          <p:cNvGrpSpPr>
            <a:grpSpLocks noChangeAspect="1"/>
          </p:cNvGrpSpPr>
          <p:nvPr userDrawn="1"/>
        </p:nvGrpSpPr>
        <p:grpSpPr>
          <a:xfrm>
            <a:off x="-6886463" y="2"/>
            <a:ext cx="6608534" cy="21945598"/>
            <a:chOff x="-11220550" y="-1"/>
            <a:chExt cx="11014226" cy="27432000"/>
          </a:xfrm>
        </p:grpSpPr>
        <p:sp>
          <p:nvSpPr>
            <p:cNvPr id="132" name="Rectangle 131"/>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2000" b="1" spc="0" dirty="0" smtClean="0">
                  <a:solidFill>
                    <a:srgbClr val="FF0000"/>
                  </a:solidFill>
                  <a:latin typeface="Trebuchet MS" pitchFamily="34" charset="0"/>
                </a:rPr>
                <a:t>(—THIS SIDEBAR DOES NOT PRINT—)</a:t>
              </a:r>
            </a:p>
            <a:p>
              <a:pPr marL="0" marR="0" indent="0" algn="ctr" defTabSz="1518341" rtl="0" eaLnBrk="1" fontAlgn="auto" latinLnBrk="0" hangingPunct="1">
                <a:lnSpc>
                  <a:spcPct val="100000"/>
                </a:lnSpc>
                <a:spcBef>
                  <a:spcPts val="0"/>
                </a:spcBef>
                <a:spcAft>
                  <a:spcPts val="0"/>
                </a:spcAft>
                <a:buClrTx/>
                <a:buSzTx/>
                <a:buFontTx/>
                <a:buNone/>
                <a:tabLst/>
                <a:defRPr/>
              </a:pPr>
              <a:endParaRPr lang="en-US" sz="2000" b="1" spc="600" dirty="0" smtClean="0">
                <a:solidFill>
                  <a:schemeClr val="bg1"/>
                </a:solidFill>
                <a:latin typeface="Trebuchet MS" pitchFamily="34" charset="0"/>
              </a:endParaRPr>
            </a:p>
            <a:p>
              <a:pPr algn="ctr"/>
              <a:r>
                <a:rPr lang="en-US" sz="2800" b="1" spc="600" dirty="0" smtClean="0">
                  <a:solidFill>
                    <a:schemeClr val="bg1"/>
                  </a:solidFill>
                  <a:latin typeface="Trebuchet MS" pitchFamily="34" charset="0"/>
                </a:rPr>
                <a:t>DESIGN</a:t>
              </a:r>
              <a:r>
                <a:rPr lang="en-US" sz="2800" b="1" spc="600" baseline="0" dirty="0" smtClean="0">
                  <a:solidFill>
                    <a:schemeClr val="bg1"/>
                  </a:solidFill>
                  <a:latin typeface="Trebuchet MS" pitchFamily="34" charset="0"/>
                </a:rPr>
                <a:t> </a:t>
              </a:r>
              <a:r>
                <a:rPr lang="en-US" sz="2800" b="1" spc="600" dirty="0" smtClean="0">
                  <a:solidFill>
                    <a:schemeClr val="bg1"/>
                  </a:solidFill>
                  <a:latin typeface="Trebuchet MS" pitchFamily="34" charset="0"/>
                </a:rPr>
                <a:t>GUIDE</a:t>
              </a:r>
            </a:p>
            <a:p>
              <a:pPr algn="ctr"/>
              <a:r>
                <a:rPr lang="en-US" sz="1050" b="1" dirty="0" smtClean="0">
                  <a:latin typeface="Trebuchet MS" pitchFamily="34" charset="0"/>
                </a:rPr>
                <a:t> </a:t>
              </a:r>
            </a:p>
            <a:p>
              <a:pPr defTabSz="3765639"/>
              <a:r>
                <a:rPr lang="en-US" sz="1800" i="0" dirty="0" smtClean="0">
                  <a:latin typeface="Trebuchet MS" pitchFamily="34" charset="0"/>
                </a:rPr>
                <a:t>This PowerPoint</a:t>
              </a:r>
              <a:r>
                <a:rPr lang="en-US" sz="1800" i="0" baseline="0" dirty="0" smtClean="0">
                  <a:latin typeface="Trebuchet MS" pitchFamily="34" charset="0"/>
                </a:rPr>
                <a:t> </a:t>
              </a:r>
              <a:r>
                <a:rPr lang="en-US" sz="1800" i="0" dirty="0" smtClean="0">
                  <a:latin typeface="Trebuchet MS" pitchFamily="34" charset="0"/>
                </a:rPr>
                <a:t>2007 template produces</a:t>
              </a:r>
              <a:r>
                <a:rPr lang="en-US" sz="1800" i="0" baseline="0" dirty="0" smtClean="0">
                  <a:latin typeface="Trebuchet MS" pitchFamily="34" charset="0"/>
                </a:rPr>
                <a:t> </a:t>
              </a:r>
              <a:r>
                <a:rPr lang="en-US" sz="1800" i="0" dirty="0" smtClean="0">
                  <a:latin typeface="Trebuchet MS" pitchFamily="34" charset="0"/>
                </a:rPr>
                <a:t>a </a:t>
              </a:r>
              <a:r>
                <a:rPr lang="en-US" sz="1800" i="0" dirty="0" smtClean="0">
                  <a:latin typeface="Trebuchet MS" pitchFamily="34" charset="0"/>
                </a:rPr>
                <a:t>24”x36” presentation </a:t>
              </a:r>
              <a:r>
                <a:rPr lang="en-US" sz="1800" i="0" dirty="0" smtClean="0">
                  <a:latin typeface="Trebuchet MS" pitchFamily="34" charset="0"/>
                </a:rPr>
                <a:t>poster. </a:t>
              </a:r>
              <a:r>
                <a:rPr lang="en-US" sz="1800" dirty="0" smtClean="0">
                  <a:latin typeface="Trebuchet MS" pitchFamily="34" charset="0"/>
                </a:rPr>
                <a:t>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3765639"/>
              <a:r>
                <a:rPr lang="en-US" sz="1050" dirty="0" smtClean="0">
                  <a:latin typeface="Trebuchet MS" pitchFamily="34" charset="0"/>
                </a:rPr>
                <a:t> </a:t>
              </a:r>
            </a:p>
            <a:p>
              <a:pPr defTabSz="4389219"/>
              <a:r>
                <a:rPr lang="en-US" sz="1800" dirty="0" smtClean="0">
                  <a:latin typeface="Trebuchet MS" pitchFamily="34" charset="0"/>
                </a:rPr>
                <a:t>We provide a series of online answer your poster production questions. To view our template tutorials, go online to </a:t>
              </a:r>
              <a:r>
                <a:rPr lang="en-US" sz="1800" b="1" dirty="0" smtClean="0">
                  <a:solidFill>
                    <a:srgbClr val="FFC000"/>
                  </a:solidFill>
                  <a:latin typeface="Trebuchet MS" pitchFamily="34" charset="0"/>
                </a:rPr>
                <a:t>PosterPresentations.com</a:t>
              </a:r>
              <a:r>
                <a:rPr lang="en-US" sz="1800" b="1" dirty="0" smtClean="0">
                  <a:solidFill>
                    <a:schemeClr val="bg1"/>
                  </a:solidFill>
                  <a:latin typeface="Trebuchet MS" pitchFamily="34" charset="0"/>
                </a:rPr>
                <a:t> </a:t>
              </a:r>
              <a:r>
                <a:rPr lang="en-US" sz="1800" dirty="0" smtClean="0">
                  <a:solidFill>
                    <a:schemeClr val="bg1"/>
                  </a:solidFill>
                  <a:latin typeface="Trebuchet MS" pitchFamily="34" charset="0"/>
                </a:rPr>
                <a:t>and click on HELP DESK.</a:t>
              </a:r>
            </a:p>
            <a:p>
              <a:pPr defTabSz="4389219"/>
              <a:r>
                <a:rPr lang="en-US" sz="1050" dirty="0" smtClean="0">
                  <a:latin typeface="Trebuchet MS" pitchFamily="34" charset="0"/>
                </a:rPr>
                <a:t> </a:t>
              </a:r>
            </a:p>
            <a:p>
              <a:pPr defTabSz="4389219"/>
              <a:r>
                <a:rPr lang="en-US" sz="1800" dirty="0" smtClean="0">
                  <a:solidFill>
                    <a:schemeClr val="bg1"/>
                  </a:solidFill>
                  <a:latin typeface="Trebuchet MS" pitchFamily="34" charset="0"/>
                </a:rPr>
                <a:t>When</a:t>
              </a:r>
              <a:r>
                <a:rPr lang="en-US" sz="1800" baseline="0" dirty="0" smtClean="0">
                  <a:solidFill>
                    <a:schemeClr val="bg1"/>
                  </a:solidFill>
                  <a:latin typeface="Trebuchet MS" pitchFamily="34" charset="0"/>
                </a:rPr>
                <a:t> you are ready to</a:t>
              </a:r>
              <a:r>
                <a:rPr lang="en-US" sz="1800" dirty="0" smtClean="0">
                  <a:solidFill>
                    <a:schemeClr val="bg1"/>
                  </a:solidFill>
                  <a:latin typeface="Trebuchet MS" pitchFamily="34" charset="0"/>
                </a:rPr>
                <a:t> </a:t>
              </a:r>
              <a:r>
                <a:rPr lang="en-US" sz="1800" baseline="0" dirty="0" smtClean="0">
                  <a:solidFill>
                    <a:schemeClr val="bg1"/>
                  </a:solidFill>
                  <a:latin typeface="Trebuchet MS" pitchFamily="34" charset="0"/>
                </a:rPr>
                <a:t> print your poster</a:t>
              </a:r>
              <a:r>
                <a:rPr lang="en-US" sz="1800" dirty="0" smtClean="0">
                  <a:solidFill>
                    <a:schemeClr val="bg1"/>
                  </a:solidFill>
                  <a:latin typeface="Trebuchet MS" pitchFamily="34" charset="0"/>
                </a:rPr>
                <a:t>,</a:t>
              </a:r>
              <a:r>
                <a:rPr lang="en-US" sz="1800" baseline="0" dirty="0" smtClean="0">
                  <a:solidFill>
                    <a:schemeClr val="bg1"/>
                  </a:solidFill>
                  <a:latin typeface="Trebuchet MS" pitchFamily="34" charset="0"/>
                </a:rPr>
                <a:t> go online to </a:t>
              </a:r>
              <a:r>
                <a:rPr lang="en-US" sz="1800" b="0" dirty="0" smtClean="0">
                  <a:solidFill>
                    <a:schemeClr val="bg1"/>
                  </a:solidFill>
                  <a:latin typeface="Trebuchet MS" pitchFamily="34" charset="0"/>
                </a:rPr>
                <a:t>PosterPresentations.com</a:t>
              </a:r>
              <a:r>
                <a:rPr lang="en-US" sz="1800" dirty="0" smtClean="0">
                  <a:solidFill>
                    <a:schemeClr val="bg1"/>
                  </a:solidFill>
                  <a:latin typeface="Trebuchet MS" pitchFamily="34" charset="0"/>
                </a:rPr>
                <a:t/>
              </a:r>
              <a:br>
                <a:rPr lang="en-US" sz="1800" dirty="0" smtClean="0">
                  <a:solidFill>
                    <a:schemeClr val="bg1"/>
                  </a:solidFill>
                  <a:latin typeface="Trebuchet MS" pitchFamily="34" charset="0"/>
                </a:rPr>
              </a:br>
              <a:r>
                <a:rPr lang="en-US" sz="1050" dirty="0" smtClean="0">
                  <a:solidFill>
                    <a:schemeClr val="bg1"/>
                  </a:solidFill>
                  <a:latin typeface="Trebuchet MS" pitchFamily="34" charset="0"/>
                </a:rPr>
                <a:t> </a:t>
              </a:r>
            </a:p>
            <a:p>
              <a:pPr algn="l" defTabSz="3765639"/>
              <a:r>
                <a:rPr lang="en-US" sz="1800" b="0" dirty="0" smtClean="0">
                  <a:solidFill>
                    <a:schemeClr val="bg1"/>
                  </a:solidFill>
                  <a:latin typeface="Trebuchet MS" pitchFamily="34" charset="0"/>
                </a:rPr>
                <a:t>Need</a:t>
              </a:r>
              <a:r>
                <a:rPr lang="en-US" sz="1800" b="0" baseline="0" dirty="0" smtClean="0">
                  <a:solidFill>
                    <a:schemeClr val="bg1"/>
                  </a:solidFill>
                  <a:latin typeface="Trebuchet MS" pitchFamily="34" charset="0"/>
                </a:rPr>
                <a:t> assistance? Call us at </a:t>
              </a:r>
              <a:r>
                <a:rPr lang="en-US" sz="1800" b="0" dirty="0" smtClean="0">
                  <a:solidFill>
                    <a:srgbClr val="FFC000"/>
                  </a:solidFill>
                  <a:latin typeface="Trebuchet MS" pitchFamily="34" charset="0"/>
                </a:rPr>
                <a:t>1.510.649.3001</a:t>
              </a:r>
            </a:p>
            <a:p>
              <a:pPr algn="l" defTabSz="3765639"/>
              <a:r>
                <a:rPr lang="en-US" sz="1050" b="1" dirty="0" smtClean="0">
                  <a:solidFill>
                    <a:srgbClr val="FFFF00"/>
                  </a:solidFill>
                  <a:latin typeface="Trebuchet MS" pitchFamily="34" charset="0"/>
                </a:rPr>
                <a:t> </a:t>
              </a: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ctr"/>
              <a:endParaRPr lang="en-US" sz="1600" b="1" dirty="0" smtClean="0">
                <a:solidFill>
                  <a:schemeClr val="bg1"/>
                </a:solidFill>
                <a:latin typeface="Trebuchet MS" pitchFamily="34" charset="0"/>
              </a:endParaRPr>
            </a:p>
            <a:p>
              <a:pPr algn="ctr"/>
              <a:r>
                <a:rPr lang="en-US" sz="2800" b="1" spc="600" dirty="0" smtClean="0">
                  <a:solidFill>
                    <a:schemeClr val="bg1"/>
                  </a:solidFill>
                  <a:latin typeface="Trebuchet MS" pitchFamily="34" charset="0"/>
                </a:rPr>
                <a:t>QUICK START</a:t>
              </a:r>
            </a:p>
            <a:p>
              <a:pPr algn="ctr"/>
              <a:r>
                <a:rPr lang="en-US" sz="1050" b="1" baseline="0" dirty="0" smtClean="0">
                  <a:solidFill>
                    <a:schemeClr val="bg1"/>
                  </a:solidFill>
                  <a:latin typeface="Trebuchet MS" pitchFamily="34" charset="0"/>
                </a:rPr>
                <a:t> </a:t>
              </a:r>
            </a:p>
            <a:p>
              <a:pPr algn="ctr"/>
              <a:r>
                <a:rPr lang="en-US" sz="2000" b="1" baseline="0" dirty="0" smtClean="0">
                  <a:solidFill>
                    <a:srgbClr val="FFC000"/>
                  </a:solidFill>
                  <a:latin typeface="Trebuchet MS" pitchFamily="34" charset="0"/>
                </a:rPr>
                <a:t>Zoom in and out</a:t>
              </a:r>
            </a:p>
            <a:p>
              <a:pPr marL="1203325" indent="0" algn="l" defTabSz="850900"/>
              <a:r>
                <a:rPr lang="en-US" sz="16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800" b="0" baseline="0" dirty="0" smtClean="0">
                <a:solidFill>
                  <a:schemeClr val="bg1"/>
                </a:solidFill>
                <a:latin typeface="Trebuchet MS" pitchFamily="34" charset="0"/>
              </a:endParaRPr>
            </a:p>
            <a:p>
              <a:pPr algn="ctr"/>
              <a:r>
                <a:rPr lang="en-US" sz="2000" b="1" baseline="0" dirty="0" smtClean="0">
                  <a:solidFill>
                    <a:srgbClr val="FFC000"/>
                  </a:solidFill>
                  <a:latin typeface="Trebuchet MS" pitchFamily="34" charset="0"/>
                </a:rPr>
                <a:t>Title, Authors, and Affiliations</a:t>
              </a:r>
            </a:p>
            <a:p>
              <a:pPr algn="l"/>
              <a:r>
                <a:rPr lang="en-US" sz="16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6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50" b="0" spc="0" baseline="0" dirty="0" smtClean="0">
                  <a:solidFill>
                    <a:schemeClr val="bg1">
                      <a:lumMod val="75000"/>
                    </a:schemeClr>
                  </a:solidFill>
                  <a:latin typeface="Trebuchet MS" pitchFamily="34" charset="0"/>
                </a:rPr>
                <a:t> </a:t>
              </a:r>
            </a:p>
            <a:p>
              <a:pPr algn="l"/>
              <a:r>
                <a:rPr lang="en-US" sz="1600" b="1" spc="300" baseline="0" dirty="0" smtClean="0">
                  <a:solidFill>
                    <a:srgbClr val="FFC000"/>
                  </a:solidFill>
                  <a:latin typeface="Trebuchet MS" pitchFamily="34" charset="0"/>
                </a:rPr>
                <a:t>TIP</a:t>
              </a:r>
              <a:r>
                <a:rPr lang="en-US" sz="1600" b="1" baseline="0" dirty="0" smtClean="0">
                  <a:solidFill>
                    <a:srgbClr val="FFC000"/>
                  </a:solidFill>
                  <a:latin typeface="Trebuchet MS" pitchFamily="34" charset="0"/>
                </a:rPr>
                <a:t>: </a:t>
              </a:r>
              <a:r>
                <a:rPr lang="en-US" sz="16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0" baseline="0" dirty="0" smtClean="0">
                <a:solidFill>
                  <a:schemeClr val="bg1">
                    <a:lumMod val="75000"/>
                  </a:schemeClr>
                </a:solidFill>
                <a:latin typeface="Trebuchet MS" pitchFamily="34" charset="0"/>
              </a:endParaRPr>
            </a:p>
            <a:p>
              <a:pPr algn="l"/>
              <a:endParaRPr lang="en-US" sz="1600" b="0" baseline="0" dirty="0" smtClean="0">
                <a:solidFill>
                  <a:schemeClr val="bg1">
                    <a:lumMod val="75000"/>
                  </a:schemeClr>
                </a:solidFill>
                <a:latin typeface="Trebuchet MS" pitchFamily="34" charset="0"/>
              </a:endParaRPr>
            </a:p>
            <a:p>
              <a:pPr algn="l"/>
              <a:r>
                <a:rPr lang="en-US" sz="1800" b="1" baseline="0" dirty="0" smtClean="0">
                  <a:solidFill>
                    <a:schemeClr val="bg1"/>
                  </a:solidFill>
                  <a:latin typeface="Trebuchet MS" pitchFamily="34" charset="0"/>
                </a:rPr>
                <a:t/>
              </a:r>
              <a:br>
                <a:rPr lang="en-US" sz="1800" b="1" baseline="0" dirty="0" smtClean="0">
                  <a:solidFill>
                    <a:schemeClr val="bg1"/>
                  </a:solidFill>
                  <a:latin typeface="Trebuchet MS" pitchFamily="34" charset="0"/>
                </a:rPr>
              </a:br>
              <a:endParaRPr lang="en-US" sz="1800" b="1" dirty="0" smtClean="0">
                <a:solidFill>
                  <a:schemeClr val="bg1"/>
                </a:solidFill>
                <a:latin typeface="Trebuchet MS" pitchFamily="34" charset="0"/>
              </a:endParaRPr>
            </a:p>
            <a:p>
              <a:pPr algn="ctr"/>
              <a:endParaRPr lang="en-US" sz="1800" b="1" dirty="0" smtClean="0">
                <a:solidFill>
                  <a:srgbClr val="FFC000"/>
                </a:solidFill>
                <a:latin typeface="Trebuchet MS" pitchFamily="34" charset="0"/>
              </a:endParaRPr>
            </a:p>
            <a:p>
              <a:pPr algn="ctr"/>
              <a:endParaRPr lang="en-US" sz="1800" b="1" dirty="0" smtClean="0">
                <a:solidFill>
                  <a:srgbClr val="FFC000"/>
                </a:solidFill>
                <a:latin typeface="Trebuchet MS" pitchFamily="34" charset="0"/>
              </a:endParaRPr>
            </a:p>
            <a:p>
              <a:pPr algn="ctr"/>
              <a:r>
                <a:rPr lang="en-US" sz="2000" b="1" dirty="0" smtClean="0">
                  <a:solidFill>
                    <a:srgbClr val="FFC000"/>
                  </a:solidFill>
                  <a:latin typeface="Trebuchet MS" pitchFamily="34" charset="0"/>
                </a:rPr>
                <a:t>Adding Logos</a:t>
              </a:r>
              <a:r>
                <a:rPr lang="en-US" sz="2000" b="1" baseline="0" dirty="0" smtClean="0">
                  <a:solidFill>
                    <a:srgbClr val="FFC000"/>
                  </a:solidFill>
                  <a:latin typeface="Trebuchet MS" pitchFamily="34" charset="0"/>
                </a:rPr>
                <a:t> / Seals</a:t>
              </a:r>
            </a:p>
            <a:p>
              <a:pPr algn="l"/>
              <a:r>
                <a:rPr lang="en-US" sz="16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50" b="0" spc="300" baseline="0" dirty="0" smtClean="0">
                <a:solidFill>
                  <a:schemeClr val="bg1">
                    <a:lumMod val="75000"/>
                  </a:schemeClr>
                </a:solidFill>
                <a:latin typeface="Trebuchet MS" pitchFamily="34" charset="0"/>
              </a:endParaRPr>
            </a:p>
            <a:p>
              <a:pPr algn="l"/>
              <a:r>
                <a:rPr lang="en-US" sz="1600" b="1" spc="300" baseline="0" dirty="0" smtClean="0">
                  <a:solidFill>
                    <a:srgbClr val="FFC000"/>
                  </a:solidFill>
                  <a:latin typeface="Trebuchet MS" pitchFamily="34" charset="0"/>
                </a:rPr>
                <a:t>TIP:</a:t>
              </a:r>
              <a:r>
                <a:rPr lang="en-US" sz="1600" b="1" spc="0" baseline="0" dirty="0" smtClean="0">
                  <a:solidFill>
                    <a:srgbClr val="FFC000"/>
                  </a:solidFill>
                  <a:latin typeface="Trebuchet MS" pitchFamily="34" charset="0"/>
                </a:rPr>
                <a:t> </a:t>
              </a:r>
              <a:r>
                <a:rPr lang="en-US" sz="1600" b="0" baseline="0" dirty="0" smtClean="0">
                  <a:solidFill>
                    <a:schemeClr val="bg1">
                      <a:lumMod val="75000"/>
                    </a:schemeClr>
                  </a:solidFill>
                  <a:latin typeface="Trebuchet MS" pitchFamily="34" charset="0"/>
                </a:rPr>
                <a:t>See if your company’s logo is available on our free poster templates page.</a:t>
              </a:r>
            </a:p>
            <a:p>
              <a:pPr algn="l"/>
              <a:endParaRPr lang="en-US" sz="1600" b="0" baseline="0" dirty="0" smtClean="0">
                <a:latin typeface="Trebuchet MS" pitchFamily="34" charset="0"/>
              </a:endParaRPr>
            </a:p>
            <a:p>
              <a:pPr algn="ctr"/>
              <a:r>
                <a:rPr lang="en-US" sz="2000" b="1" baseline="0" dirty="0" smtClean="0">
                  <a:solidFill>
                    <a:srgbClr val="FFC000"/>
                  </a:solidFill>
                  <a:latin typeface="Trebuchet MS" pitchFamily="34" charset="0"/>
                </a:rPr>
                <a:t>Photographs / Graphics</a:t>
              </a:r>
            </a:p>
            <a:p>
              <a:pPr algn="l" defTabSz="977900"/>
              <a:r>
                <a:rPr lang="en-US" sz="16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600" b="0" spc="0" baseline="0" dirty="0" smtClean="0">
                  <a:solidFill>
                    <a:schemeClr val="bg1">
                      <a:lumMod val="75000"/>
                    </a:schemeClr>
                  </a:solidFill>
                  <a:latin typeface="Trebuchet MS" pitchFamily="34" charset="0"/>
                </a:rPr>
                <a:t>disproportionally.</a:t>
              </a:r>
            </a:p>
            <a:p>
              <a:pPr algn="l" defTabSz="977900"/>
              <a:endParaRPr lang="en-US" sz="1600" b="0" baseline="0" dirty="0" smtClean="0">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r>
                <a:rPr lang="en-US" sz="2000" b="1" baseline="0" dirty="0" smtClean="0">
                  <a:solidFill>
                    <a:srgbClr val="FFC000"/>
                  </a:solidFill>
                  <a:latin typeface="Trebuchet MS" pitchFamily="34" charset="0"/>
                </a:rPr>
                <a:t>Image Quality Check</a:t>
              </a:r>
            </a:p>
            <a:p>
              <a:pPr lvl="0" algn="l" defTabSz="977900"/>
              <a:r>
                <a:rPr lang="en-US" sz="16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800" b="0" dirty="0" smtClean="0">
                <a:latin typeface="Trebuchet MS" pitchFamily="34" charset="0"/>
              </a:endParaRPr>
            </a:p>
          </p:txBody>
        </p:sp>
        <p:cxnSp>
          <p:nvCxnSpPr>
            <p:cNvPr id="133" name="Straight Connector 132"/>
            <p:cNvCxnSpPr/>
            <p:nvPr userDrawn="1"/>
          </p:nvCxnSpPr>
          <p:spPr>
            <a:xfrm>
              <a:off x="-11220550" y="6558957"/>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134" name="Picture 133"/>
            <p:cNvPicPr>
              <a:picLocks noChangeAspect="1"/>
            </p:cNvPicPr>
            <p:nvPr userDrawn="1"/>
          </p:nvPicPr>
          <p:blipFill>
            <a:blip r:embed="rId3"/>
            <a:stretch>
              <a:fillRect/>
            </a:stretch>
          </p:blipFill>
          <p:spPr>
            <a:xfrm>
              <a:off x="-10921163" y="8258380"/>
              <a:ext cx="1597665" cy="1001614"/>
            </a:xfrm>
            <a:prstGeom prst="rect">
              <a:avLst/>
            </a:prstGeom>
          </p:spPr>
        </p:pic>
        <p:pic>
          <p:nvPicPr>
            <p:cNvPr id="135" name="Picture 134"/>
            <p:cNvPicPr>
              <a:picLocks noChangeAspect="1"/>
            </p:cNvPicPr>
            <p:nvPr userDrawn="1"/>
          </p:nvPicPr>
          <p:blipFill>
            <a:blip r:embed="rId4"/>
            <a:stretch>
              <a:fillRect/>
            </a:stretch>
          </p:blipFill>
          <p:spPr>
            <a:xfrm>
              <a:off x="-10736023" y="12656056"/>
              <a:ext cx="9986807" cy="877998"/>
            </a:xfrm>
            <a:prstGeom prst="rect">
              <a:avLst/>
            </a:prstGeom>
          </p:spPr>
        </p:pic>
        <p:grpSp>
          <p:nvGrpSpPr>
            <p:cNvPr id="136" name="Group 135"/>
            <p:cNvGrpSpPr/>
            <p:nvPr userDrawn="1"/>
          </p:nvGrpSpPr>
          <p:grpSpPr>
            <a:xfrm>
              <a:off x="-9844889" y="20003965"/>
              <a:ext cx="7631078" cy="1987374"/>
              <a:chOff x="-4516464" y="11400895"/>
              <a:chExt cx="3516822" cy="1095700"/>
            </a:xfrm>
          </p:grpSpPr>
          <p:grpSp>
            <p:nvGrpSpPr>
              <p:cNvPr id="142" name="Group 141"/>
              <p:cNvGrpSpPr/>
              <p:nvPr userDrawn="1"/>
            </p:nvGrpSpPr>
            <p:grpSpPr>
              <a:xfrm>
                <a:off x="-2783494" y="11400931"/>
                <a:ext cx="624373" cy="894738"/>
                <a:chOff x="-3958698" y="11604666"/>
                <a:chExt cx="779266" cy="1282148"/>
              </a:xfrm>
            </p:grpSpPr>
            <p:pic>
              <p:nvPicPr>
                <p:cNvPr id="148" name="Picture 147"/>
                <p:cNvPicPr>
                  <a:picLocks noChangeAspect="1"/>
                </p:cNvPicPr>
                <p:nvPr userDrawn="1"/>
              </p:nvPicPr>
              <p:blipFill>
                <a:blip r:embed="rId5"/>
                <a:stretch>
                  <a:fillRect/>
                </a:stretch>
              </p:blipFill>
              <p:spPr>
                <a:xfrm>
                  <a:off x="-3948160" y="11604666"/>
                  <a:ext cx="768728" cy="1090753"/>
                </a:xfrm>
                <a:prstGeom prst="rect">
                  <a:avLst/>
                </a:prstGeom>
              </p:spPr>
            </p:pic>
            <p:sp>
              <p:nvSpPr>
                <p:cNvPr id="149" name="TextBox 56"/>
                <p:cNvSpPr txBox="1"/>
                <p:nvPr userDrawn="1"/>
              </p:nvSpPr>
              <p:spPr>
                <a:xfrm>
                  <a:off x="-3958698" y="12643655"/>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143" name="Group 142"/>
              <p:cNvGrpSpPr/>
              <p:nvPr userDrawn="1"/>
            </p:nvGrpSpPr>
            <p:grpSpPr>
              <a:xfrm>
                <a:off x="-2033159" y="11400901"/>
                <a:ext cx="1033517" cy="907673"/>
                <a:chOff x="-2921738" y="11667366"/>
                <a:chExt cx="1420279" cy="1247341"/>
              </a:xfrm>
            </p:grpSpPr>
            <p:pic>
              <p:nvPicPr>
                <p:cNvPr id="146" name="Picture 145"/>
                <p:cNvPicPr>
                  <a:picLocks noChangeAspect="1"/>
                </p:cNvPicPr>
                <p:nvPr userDrawn="1"/>
              </p:nvPicPr>
              <p:blipFill>
                <a:blip r:embed="rId5"/>
                <a:stretch>
                  <a:fillRect/>
                </a:stretch>
              </p:blipFill>
              <p:spPr>
                <a:xfrm>
                  <a:off x="-2921738" y="11667366"/>
                  <a:ext cx="1420279" cy="1029695"/>
                </a:xfrm>
                <a:prstGeom prst="rect">
                  <a:avLst/>
                </a:prstGeom>
              </p:spPr>
            </p:pic>
            <p:sp>
              <p:nvSpPr>
                <p:cNvPr id="147" name="TextBox 54"/>
                <p:cNvSpPr txBox="1"/>
                <p:nvPr userDrawn="1"/>
              </p:nvSpPr>
              <p:spPr>
                <a:xfrm>
                  <a:off x="-2918992" y="126426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144" name="Picture 143"/>
              <p:cNvPicPr>
                <a:picLocks noChangeAspect="1"/>
              </p:cNvPicPr>
              <p:nvPr userDrawn="1"/>
            </p:nvPicPr>
            <p:blipFill>
              <a:blip r:embed="rId6"/>
              <a:stretch>
                <a:fillRect/>
              </a:stretch>
            </p:blipFill>
            <p:spPr>
              <a:xfrm>
                <a:off x="-4516464" y="11400895"/>
                <a:ext cx="1098742" cy="847761"/>
              </a:xfrm>
              <a:prstGeom prst="rect">
                <a:avLst/>
              </a:prstGeom>
            </p:spPr>
          </p:pic>
          <p:sp>
            <p:nvSpPr>
              <p:cNvPr id="145" name="TextBox 52"/>
              <p:cNvSpPr txBox="1"/>
              <p:nvPr userDrawn="1"/>
            </p:nvSpPr>
            <p:spPr>
              <a:xfrm>
                <a:off x="-4471893" y="12298627"/>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137" name="Group 136"/>
            <p:cNvGrpSpPr/>
            <p:nvPr userDrawn="1"/>
          </p:nvGrpSpPr>
          <p:grpSpPr>
            <a:xfrm>
              <a:off x="-9469558" y="23877378"/>
              <a:ext cx="7832477" cy="2027099"/>
              <a:chOff x="-4365215" y="13511542"/>
              <a:chExt cx="3609638" cy="1117602"/>
            </a:xfrm>
          </p:grpSpPr>
          <p:pic>
            <p:nvPicPr>
              <p:cNvPr id="138" name="Picture 137"/>
              <p:cNvPicPr/>
              <p:nvPr userDrawn="1"/>
            </p:nvPicPr>
            <p:blipFill>
              <a:blip r:embed="rId7"/>
              <a:stretch>
                <a:fillRect/>
              </a:stretch>
            </p:blipFill>
            <p:spPr>
              <a:xfrm>
                <a:off x="-4116855" y="13661577"/>
                <a:ext cx="1512652" cy="772700"/>
              </a:xfrm>
              <a:prstGeom prst="rect">
                <a:avLst/>
              </a:prstGeom>
            </p:spPr>
          </p:pic>
          <p:pic>
            <p:nvPicPr>
              <p:cNvPr id="139" name="Picture 138"/>
              <p:cNvPicPr/>
              <p:nvPr userDrawn="1"/>
            </p:nvPicPr>
            <p:blipFill>
              <a:blip r:embed="rId8"/>
              <a:stretch>
                <a:fillRect/>
              </a:stretch>
            </p:blipFill>
            <p:spPr>
              <a:xfrm>
                <a:off x="-2534018" y="13661577"/>
                <a:ext cx="1512652" cy="772700"/>
              </a:xfrm>
              <a:prstGeom prst="rect">
                <a:avLst/>
              </a:prstGeom>
            </p:spPr>
          </p:pic>
          <p:sp>
            <p:nvSpPr>
              <p:cNvPr id="140" name="TextBox 47"/>
              <p:cNvSpPr txBox="1"/>
              <p:nvPr userDrawn="1"/>
            </p:nvSpPr>
            <p:spPr>
              <a:xfrm rot="16200000">
                <a:off x="-4859006" y="14005333"/>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141" name="TextBox 48"/>
              <p:cNvSpPr txBox="1"/>
              <p:nvPr userDrawn="1"/>
            </p:nvSpPr>
            <p:spPr>
              <a:xfrm rot="16200000">
                <a:off x="-1385298" y="13999423"/>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150" name="Group 149"/>
          <p:cNvGrpSpPr>
            <a:grpSpLocks noChangeAspect="1"/>
          </p:cNvGrpSpPr>
          <p:nvPr userDrawn="1"/>
        </p:nvGrpSpPr>
        <p:grpSpPr>
          <a:xfrm>
            <a:off x="33172104" y="11216"/>
            <a:ext cx="6632760" cy="21934383"/>
            <a:chOff x="36782324" y="0"/>
            <a:chExt cx="11062139" cy="27432000"/>
          </a:xfrm>
        </p:grpSpPr>
        <p:sp>
          <p:nvSpPr>
            <p:cNvPr id="151" name="Rectangle 150"/>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3200" b="1" spc="600" dirty="0" smtClean="0">
                  <a:solidFill>
                    <a:schemeClr val="bg1"/>
                  </a:solidFill>
                  <a:latin typeface="Trebuchet MS" pitchFamily="34" charset="0"/>
                </a:rPr>
                <a:t>QUICK START (cont.)</a:t>
              </a:r>
            </a:p>
            <a:p>
              <a:pPr algn="ctr"/>
              <a:endParaRPr lang="en-US" sz="2800" b="1" baseline="0" dirty="0" smtClean="0">
                <a:solidFill>
                  <a:schemeClr val="bg1"/>
                </a:solidFill>
                <a:latin typeface="Trebuchet MS" pitchFamily="34" charset="0"/>
              </a:endParaRPr>
            </a:p>
            <a:p>
              <a:pPr algn="ctr"/>
              <a:r>
                <a:rPr lang="en-US" sz="20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6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6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r>
                <a:rPr lang="en-US" sz="16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600" b="0" baseline="0" dirty="0" smtClean="0">
                <a:solidFill>
                  <a:schemeClr val="bg1">
                    <a:lumMod val="75000"/>
                  </a:schemeClr>
                </a:solidFill>
                <a:latin typeface="Trebuchet MS" pitchFamily="34" charset="0"/>
              </a:endParaRPr>
            </a:p>
            <a:p>
              <a:pPr algn="ctr"/>
              <a:r>
                <a:rPr lang="en-US" sz="2000" b="1" baseline="0" dirty="0" smtClean="0">
                  <a:solidFill>
                    <a:srgbClr val="FFC000"/>
                  </a:solidFill>
                  <a:latin typeface="Trebuchet MS" pitchFamily="34" charset="0"/>
                </a:rPr>
                <a:t>How to add Text</a:t>
              </a:r>
            </a:p>
            <a:p>
              <a:pPr marL="1730375" lvl="2" indent="0" algn="l" defTabSz="114300"/>
              <a:r>
                <a:rPr lang="en-US" sz="16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600" b="0" baseline="0" dirty="0" smtClean="0">
                  <a:solidFill>
                    <a:schemeClr val="bg1">
                      <a:lumMod val="75000"/>
                    </a:schemeClr>
                  </a:solidFill>
                  <a:latin typeface="Trebuchet MS" pitchFamily="34" charset="0"/>
                </a:rPr>
                <a:t> </a:t>
              </a:r>
              <a:r>
                <a:rPr kumimoji="0" lang="en-US" sz="20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600" b="0" baseline="0" dirty="0" smtClean="0">
                <a:solidFill>
                  <a:schemeClr val="bg1">
                    <a:lumMod val="75000"/>
                  </a:schemeClr>
                </a:solidFill>
                <a:latin typeface="Trebuchet MS" pitchFamily="34" charset="0"/>
              </a:endParaRPr>
            </a:p>
            <a:p>
              <a:pPr marL="1518341" lvl="2" indent="0" algn="l" defTabSz="114300"/>
              <a:endParaRPr lang="en-US" sz="1600" b="0" baseline="0" dirty="0" smtClean="0">
                <a:solidFill>
                  <a:schemeClr val="bg1">
                    <a:lumMod val="75000"/>
                  </a:schemeClr>
                </a:solidFill>
                <a:latin typeface="Trebuchet MS" pitchFamily="34" charset="0"/>
              </a:endParaRPr>
            </a:p>
            <a:p>
              <a:pPr algn="ctr"/>
              <a:r>
                <a:rPr lang="en-US" sz="2000" b="1" baseline="0" dirty="0" smtClean="0">
                  <a:solidFill>
                    <a:srgbClr val="FFC000"/>
                  </a:solidFill>
                  <a:latin typeface="Trebuchet MS" pitchFamily="34" charset="0"/>
                </a:rPr>
                <a:t>How to add Tables</a:t>
              </a:r>
            </a:p>
            <a:p>
              <a:pPr marL="971550" lvl="1" indent="0" algn="l" defTabSz="114300"/>
              <a:r>
                <a:rPr lang="en-US" sz="16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6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152" name="Picture 151"/>
            <p:cNvPicPr/>
            <p:nvPr userDrawn="1"/>
          </p:nvPicPr>
          <p:blipFill>
            <a:blip r:embed="rId9"/>
            <a:stretch>
              <a:fillRect/>
            </a:stretch>
          </p:blipFill>
          <p:spPr>
            <a:xfrm>
              <a:off x="39540164" y="3688889"/>
              <a:ext cx="5586150" cy="1716939"/>
            </a:xfrm>
            <a:prstGeom prst="rect">
              <a:avLst/>
            </a:prstGeom>
          </p:spPr>
        </p:pic>
        <p:pic>
          <p:nvPicPr>
            <p:cNvPr id="153" name="Picture 152"/>
            <p:cNvPicPr>
              <a:picLocks noChangeAspect="1"/>
            </p:cNvPicPr>
            <p:nvPr userDrawn="1"/>
          </p:nvPicPr>
          <p:blipFill>
            <a:blip r:embed="rId10"/>
            <a:stretch>
              <a:fillRect/>
            </a:stretch>
          </p:blipFill>
          <p:spPr>
            <a:xfrm>
              <a:off x="37163425" y="8002947"/>
              <a:ext cx="2969584" cy="1140240"/>
            </a:xfrm>
            <a:prstGeom prst="rect">
              <a:avLst/>
            </a:prstGeom>
            <a:ln>
              <a:noFill/>
            </a:ln>
          </p:spPr>
        </p:pic>
        <p:pic>
          <p:nvPicPr>
            <p:cNvPr id="154" name="Picture 153"/>
            <p:cNvPicPr/>
            <p:nvPr userDrawn="1"/>
          </p:nvPicPr>
          <p:blipFill>
            <a:blip r:embed="rId11"/>
            <a:stretch>
              <a:fillRect/>
            </a:stretch>
          </p:blipFill>
          <p:spPr>
            <a:xfrm>
              <a:off x="37593435" y="11823083"/>
              <a:ext cx="1482265" cy="825421"/>
            </a:xfrm>
            <a:prstGeom prst="rect">
              <a:avLst/>
            </a:prstGeom>
          </p:spPr>
        </p:pic>
        <p:grpSp>
          <p:nvGrpSpPr>
            <p:cNvPr id="155" name="Group 154"/>
            <p:cNvGrpSpPr/>
            <p:nvPr userDrawn="1"/>
          </p:nvGrpSpPr>
          <p:grpSpPr>
            <a:xfrm>
              <a:off x="37163426" y="23152348"/>
              <a:ext cx="10354213" cy="1115850"/>
              <a:chOff x="31687960" y="29635357"/>
              <a:chExt cx="9771399" cy="1155811"/>
            </a:xfrm>
          </p:grpSpPr>
          <p:sp>
            <p:nvSpPr>
              <p:cNvPr id="157" name="Rounded Rectangle 156"/>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158" name="Picture 157"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159" name="TextBox 66"/>
              <p:cNvSpPr txBox="1"/>
              <p:nvPr userDrawn="1"/>
            </p:nvSpPr>
            <p:spPr>
              <a:xfrm>
                <a:off x="32788169" y="29887288"/>
                <a:ext cx="8671190" cy="903880"/>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sp>
          <p:nvSpPr>
            <p:cNvPr id="156" name="TextBox 63"/>
            <p:cNvSpPr txBox="1"/>
            <p:nvPr userDrawn="1"/>
          </p:nvSpPr>
          <p:spPr>
            <a:xfrm>
              <a:off x="37163425" y="24536528"/>
              <a:ext cx="4030238" cy="1077768"/>
            </a:xfrm>
            <a:prstGeom prst="rect">
              <a:avLst/>
            </a:prstGeom>
            <a:noFill/>
          </p:spPr>
          <p:txBody>
            <a:bodyPr wrap="non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nSpc>
                  <a:spcPct val="100000"/>
                </a:lnSpc>
              </a:pPr>
              <a:r>
                <a:rPr lang="en-US" sz="1400" dirty="0" smtClean="0">
                  <a:solidFill>
                    <a:schemeClr val="bg1"/>
                  </a:solidFill>
                  <a:latin typeface="Calibri" panose="020F0502020204030204" pitchFamily="34" charset="0"/>
                </a:rPr>
                <a:t>© 2015</a:t>
              </a:r>
              <a:r>
                <a:rPr lang="en-US" sz="1400" baseline="0" dirty="0" smtClean="0">
                  <a:solidFill>
                    <a:schemeClr val="bg1"/>
                  </a:solidFill>
                  <a:latin typeface="Calibri" panose="020F0502020204030204" pitchFamily="34" charset="0"/>
                </a:rPr>
                <a:t> </a:t>
              </a:r>
              <a:r>
                <a:rPr lang="en-US" sz="1400" dirty="0" smtClean="0">
                  <a:solidFill>
                    <a:schemeClr val="bg1"/>
                  </a:solidFill>
                  <a:latin typeface="Calibri" panose="020F0502020204030204" pitchFamily="34" charset="0"/>
                </a:rPr>
                <a:t>PosterPresentations.com</a:t>
              </a:r>
            </a:p>
            <a:p>
              <a:pPr marL="169863" indent="0">
                <a:lnSpc>
                  <a:spcPct val="100000"/>
                </a:lnSpc>
              </a:pPr>
              <a:r>
                <a:rPr lang="en-US" sz="1400" dirty="0" smtClean="0">
                  <a:solidFill>
                    <a:schemeClr val="bg1"/>
                  </a:solidFill>
                  <a:latin typeface="Calibri" panose="020F0502020204030204" pitchFamily="34" charset="0"/>
                </a:rPr>
                <a:t>2117 Fourth Street ,</a:t>
              </a:r>
              <a:r>
                <a:rPr lang="en-US" sz="1400" baseline="0" dirty="0" smtClean="0">
                  <a:solidFill>
                    <a:schemeClr val="bg1"/>
                  </a:solidFill>
                  <a:latin typeface="Calibri" panose="020F0502020204030204" pitchFamily="34" charset="0"/>
                </a:rPr>
                <a:t> Unit C</a:t>
              </a:r>
            </a:p>
            <a:p>
              <a:pPr marL="169863" indent="0">
                <a:lnSpc>
                  <a:spcPct val="100000"/>
                </a:lnSpc>
              </a:pPr>
              <a:r>
                <a:rPr lang="en-US" sz="1400" baseline="0" dirty="0" smtClean="0">
                  <a:solidFill>
                    <a:schemeClr val="bg1"/>
                  </a:solidFill>
                  <a:latin typeface="Calibri" panose="020F0502020204030204" pitchFamily="34" charset="0"/>
                </a:rPr>
                <a:t>Berkeley CA 94710</a:t>
              </a:r>
              <a:br>
                <a:rPr lang="en-US" sz="1400" baseline="0" dirty="0" smtClean="0">
                  <a:solidFill>
                    <a:schemeClr val="bg1"/>
                  </a:solidFill>
                  <a:latin typeface="Calibri" panose="020F0502020204030204" pitchFamily="34" charset="0"/>
                </a:rPr>
              </a:br>
              <a:r>
                <a:rPr lang="en-US" sz="1400" b="1" baseline="0" dirty="0" smtClean="0">
                  <a:solidFill>
                    <a:srgbClr val="FFFF00"/>
                  </a:solidFill>
                  <a:latin typeface="Calibri" panose="020F0502020204030204" pitchFamily="34" charset="0"/>
                </a:rPr>
                <a:t>posterpresenter@gmail.com</a:t>
              </a:r>
              <a:endParaRPr lang="en-US" sz="1400" b="1" dirty="0">
                <a:solidFill>
                  <a:srgbClr val="FFFF00"/>
                </a:solidFill>
                <a:latin typeface="Calibri" panose="020F0502020204030204" pitchFamily="34" charset="0"/>
              </a:endParaRPr>
            </a:p>
          </p:txBody>
        </p:sp>
      </p:grpSp>
      <p:sp>
        <p:nvSpPr>
          <p:cNvPr id="37" name="Rounded Rectangle 36"/>
          <p:cNvSpPr/>
          <p:nvPr userDrawn="1"/>
        </p:nvSpPr>
        <p:spPr>
          <a:xfrm>
            <a:off x="726400" y="3562164"/>
            <a:ext cx="10148431" cy="16930015"/>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ounded Rectangle 37"/>
          <p:cNvSpPr/>
          <p:nvPr userDrawn="1"/>
        </p:nvSpPr>
        <p:spPr>
          <a:xfrm>
            <a:off x="11418872" y="3562164"/>
            <a:ext cx="10148431" cy="16930015"/>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ounded Rectangle 38"/>
          <p:cNvSpPr/>
          <p:nvPr userDrawn="1"/>
        </p:nvSpPr>
        <p:spPr>
          <a:xfrm>
            <a:off x="22040397" y="3562164"/>
            <a:ext cx="10148431" cy="16930015"/>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p:cNvGrpSpPr/>
          <p:nvPr userDrawn="1"/>
        </p:nvGrpSpPr>
        <p:grpSpPr>
          <a:xfrm>
            <a:off x="-31125" y="-11317"/>
            <a:ext cx="32971941" cy="2959437"/>
            <a:chOff x="-14192" y="1382"/>
            <a:chExt cx="27451941" cy="4572641"/>
          </a:xfrm>
        </p:grpSpPr>
        <p:sp>
          <p:nvSpPr>
            <p:cNvPr id="50" name="Rectangle 16"/>
            <p:cNvSpPr/>
            <p:nvPr userDrawn="1"/>
          </p:nvSpPr>
          <p:spPr>
            <a:xfrm>
              <a:off x="4001" y="707797"/>
              <a:ext cx="27429212" cy="3866226"/>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Rectangle 15"/>
            <p:cNvSpPr/>
            <p:nvPr userDrawn="1"/>
          </p:nvSpPr>
          <p:spPr>
            <a:xfrm>
              <a:off x="-14192" y="1382"/>
              <a:ext cx="27451941" cy="4570665"/>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grpSp>
        <p:nvGrpSpPr>
          <p:cNvPr id="53" name="Group 52"/>
          <p:cNvGrpSpPr/>
          <p:nvPr userDrawn="1"/>
        </p:nvGrpSpPr>
        <p:grpSpPr>
          <a:xfrm rot="10800000">
            <a:off x="-24226" y="20723581"/>
            <a:ext cx="32976898" cy="1234423"/>
            <a:chOff x="-14192" y="1382"/>
            <a:chExt cx="27451941" cy="4572641"/>
          </a:xfrm>
        </p:grpSpPr>
        <p:sp>
          <p:nvSpPr>
            <p:cNvPr id="54"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
        <p:nvSpPr>
          <p:cNvPr id="57" name="Text Box 14"/>
          <p:cNvSpPr txBox="1">
            <a:spLocks noChangeArrowheads="1"/>
          </p:cNvSpPr>
          <p:nvPr userDrawn="1"/>
        </p:nvSpPr>
        <p:spPr bwMode="auto">
          <a:xfrm>
            <a:off x="1003118" y="21325209"/>
            <a:ext cx="3786383" cy="288335"/>
          </a:xfrm>
          <a:prstGeom prst="rect">
            <a:avLst/>
          </a:prstGeom>
          <a:noFill/>
          <a:ln w="9525">
            <a:noFill/>
            <a:miter lim="800000"/>
            <a:headEnd/>
            <a:tailEnd/>
          </a:ln>
          <a:effectLst/>
        </p:spPr>
        <p:txBody>
          <a:bodyPr wrap="square" lIns="78297" tIns="39141" rIns="78297" bIns="39141">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9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iming>
    <p:tnLst>
      <p:par>
        <p:cTn xmlns:p14="http://schemas.microsoft.com/office/powerpoint/2010/main" id="1" dur="indefinite" restart="never" nodeType="tmRoot"/>
      </p:par>
    </p:tnLst>
  </p:timing>
  <p:txStyles>
    <p:titleStyle>
      <a:lvl1pPr algn="ctr" defTabSz="3134552" rtl="0" eaLnBrk="1" latinLnBrk="0" hangingPunct="1">
        <a:spcBef>
          <a:spcPct val="0"/>
        </a:spcBef>
        <a:buNone/>
        <a:defRPr sz="6300" kern="1200">
          <a:solidFill>
            <a:schemeClr val="bg1"/>
          </a:solidFill>
          <a:latin typeface="Trebuchet MS" pitchFamily="34" charset="0"/>
          <a:ea typeface="+mj-ea"/>
          <a:cs typeface="+mj-cs"/>
        </a:defRPr>
      </a:lvl1pPr>
    </p:titleStyle>
    <p:bodyStyle>
      <a:lvl1pPr marL="1175457" indent="-1175457" algn="l" defTabSz="313455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824" indent="-979547" algn="l" defTabSz="313455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191" indent="-783639" algn="l" defTabSz="313455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5468"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2744"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020"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296"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4573"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1849"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37" name="Group 36"/>
          <p:cNvGrpSpPr>
            <a:grpSpLocks noChangeAspect="1"/>
          </p:cNvGrpSpPr>
          <p:nvPr userDrawn="1"/>
        </p:nvGrpSpPr>
        <p:grpSpPr>
          <a:xfrm>
            <a:off x="-6886463" y="2"/>
            <a:ext cx="6608534" cy="21945598"/>
            <a:chOff x="-11220550" y="-1"/>
            <a:chExt cx="11014226" cy="27432000"/>
          </a:xfrm>
        </p:grpSpPr>
        <p:sp>
          <p:nvSpPr>
            <p:cNvPr id="38" name="Rectangle 37"/>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2000" b="1" spc="0" dirty="0" smtClean="0">
                  <a:solidFill>
                    <a:srgbClr val="FF0000"/>
                  </a:solidFill>
                  <a:latin typeface="Trebuchet MS" pitchFamily="34" charset="0"/>
                </a:rPr>
                <a:t>(—THIS SIDEBAR DOES NOT PRINT—)</a:t>
              </a:r>
            </a:p>
            <a:p>
              <a:pPr marL="0" marR="0" indent="0" algn="ctr" defTabSz="1518341" rtl="0" eaLnBrk="1" fontAlgn="auto" latinLnBrk="0" hangingPunct="1">
                <a:lnSpc>
                  <a:spcPct val="100000"/>
                </a:lnSpc>
                <a:spcBef>
                  <a:spcPts val="0"/>
                </a:spcBef>
                <a:spcAft>
                  <a:spcPts val="0"/>
                </a:spcAft>
                <a:buClrTx/>
                <a:buSzTx/>
                <a:buFontTx/>
                <a:buNone/>
                <a:tabLst/>
                <a:defRPr/>
              </a:pPr>
              <a:endParaRPr lang="en-US" sz="2000" b="1" spc="600" dirty="0" smtClean="0">
                <a:solidFill>
                  <a:schemeClr val="bg1"/>
                </a:solidFill>
                <a:latin typeface="Trebuchet MS" pitchFamily="34" charset="0"/>
              </a:endParaRPr>
            </a:p>
            <a:p>
              <a:pPr algn="ctr"/>
              <a:r>
                <a:rPr lang="en-US" sz="2800" b="1" spc="600" dirty="0" smtClean="0">
                  <a:solidFill>
                    <a:schemeClr val="bg1"/>
                  </a:solidFill>
                  <a:latin typeface="Trebuchet MS" pitchFamily="34" charset="0"/>
                </a:rPr>
                <a:t>DESIGN</a:t>
              </a:r>
              <a:r>
                <a:rPr lang="en-US" sz="2800" b="1" spc="600" baseline="0" dirty="0" smtClean="0">
                  <a:solidFill>
                    <a:schemeClr val="bg1"/>
                  </a:solidFill>
                  <a:latin typeface="Trebuchet MS" pitchFamily="34" charset="0"/>
                </a:rPr>
                <a:t> </a:t>
              </a:r>
              <a:r>
                <a:rPr lang="en-US" sz="2800" b="1" spc="600" dirty="0" smtClean="0">
                  <a:solidFill>
                    <a:schemeClr val="bg1"/>
                  </a:solidFill>
                  <a:latin typeface="Trebuchet MS" pitchFamily="34" charset="0"/>
                </a:rPr>
                <a:t>GUIDE</a:t>
              </a:r>
            </a:p>
            <a:p>
              <a:pPr algn="ctr"/>
              <a:r>
                <a:rPr lang="en-US" sz="1050" b="1" dirty="0" smtClean="0">
                  <a:latin typeface="Trebuchet MS" pitchFamily="34" charset="0"/>
                </a:rPr>
                <a:t> </a:t>
              </a:r>
            </a:p>
            <a:p>
              <a:pPr defTabSz="3765639"/>
              <a:r>
                <a:rPr lang="en-US" sz="1800" i="0" dirty="0" smtClean="0">
                  <a:latin typeface="Trebuchet MS" pitchFamily="34" charset="0"/>
                </a:rPr>
                <a:t>This PowerPoint</a:t>
              </a:r>
              <a:r>
                <a:rPr lang="en-US" sz="1800" i="0" baseline="0" dirty="0" smtClean="0">
                  <a:latin typeface="Trebuchet MS" pitchFamily="34" charset="0"/>
                </a:rPr>
                <a:t> </a:t>
              </a:r>
              <a:r>
                <a:rPr lang="en-US" sz="1800" i="0" dirty="0" smtClean="0">
                  <a:latin typeface="Trebuchet MS" pitchFamily="34" charset="0"/>
                </a:rPr>
                <a:t>2007 template produces</a:t>
              </a:r>
              <a:r>
                <a:rPr lang="en-US" sz="1800" i="0" baseline="0" dirty="0" smtClean="0">
                  <a:latin typeface="Trebuchet MS" pitchFamily="34" charset="0"/>
                </a:rPr>
                <a:t> </a:t>
              </a:r>
              <a:r>
                <a:rPr lang="en-US" sz="1800" i="0" dirty="0" smtClean="0">
                  <a:latin typeface="Trebuchet MS" pitchFamily="34" charset="0"/>
                </a:rPr>
                <a:t>a </a:t>
              </a:r>
              <a:r>
                <a:rPr lang="en-US" sz="1800" i="0" dirty="0" smtClean="0">
                  <a:latin typeface="Trebuchet MS" pitchFamily="34" charset="0"/>
                </a:rPr>
                <a:t>24”x36” presentation </a:t>
              </a:r>
              <a:r>
                <a:rPr lang="en-US" sz="1800" i="0" dirty="0" smtClean="0">
                  <a:latin typeface="Trebuchet MS" pitchFamily="34" charset="0"/>
                </a:rPr>
                <a:t>poster. </a:t>
              </a:r>
              <a:r>
                <a:rPr lang="en-US" sz="1800" dirty="0" smtClean="0">
                  <a:latin typeface="Trebuchet MS" pitchFamily="34" charset="0"/>
                </a:rPr>
                <a:t>You</a:t>
              </a:r>
              <a:r>
                <a:rPr lang="en-US" sz="1800" baseline="0" dirty="0" smtClean="0">
                  <a:latin typeface="Trebuchet MS" pitchFamily="34" charset="0"/>
                </a:rPr>
                <a:t> can u</a:t>
              </a:r>
              <a:r>
                <a:rPr lang="en-US" sz="1800" dirty="0" smtClean="0">
                  <a:latin typeface="Trebuchet MS" pitchFamily="34" charset="0"/>
                </a:rPr>
                <a:t>se</a:t>
              </a:r>
              <a:r>
                <a:rPr lang="en-US" sz="1800" baseline="0" dirty="0" smtClean="0">
                  <a:latin typeface="Trebuchet MS" pitchFamily="34" charset="0"/>
                </a:rPr>
                <a:t> it to create your research poster and </a:t>
              </a:r>
              <a:r>
                <a:rPr lang="en-US" sz="1800" dirty="0" smtClean="0">
                  <a:latin typeface="Trebuchet MS" pitchFamily="34" charset="0"/>
                </a:rPr>
                <a:t>save valuable time placing titles, subtitles,</a:t>
              </a:r>
              <a:r>
                <a:rPr lang="en-US" sz="1800" baseline="0" dirty="0" smtClean="0">
                  <a:latin typeface="Trebuchet MS" pitchFamily="34" charset="0"/>
                </a:rPr>
                <a:t> text, and graphics</a:t>
              </a:r>
              <a:r>
                <a:rPr lang="en-US" sz="1800" dirty="0" smtClean="0">
                  <a:latin typeface="Trebuchet MS" pitchFamily="34" charset="0"/>
                </a:rPr>
                <a:t>. </a:t>
              </a:r>
            </a:p>
            <a:p>
              <a:pPr defTabSz="3765639"/>
              <a:r>
                <a:rPr lang="en-US" sz="1050" dirty="0" smtClean="0">
                  <a:latin typeface="Trebuchet MS" pitchFamily="34" charset="0"/>
                </a:rPr>
                <a:t> </a:t>
              </a:r>
            </a:p>
            <a:p>
              <a:pPr defTabSz="4389219"/>
              <a:r>
                <a:rPr lang="en-US" sz="1800" dirty="0" smtClean="0">
                  <a:latin typeface="Trebuchet MS" pitchFamily="34" charset="0"/>
                </a:rPr>
                <a:t>We provide a series of online answer your poster production questions. To view our template tutorials, go online to </a:t>
              </a:r>
              <a:r>
                <a:rPr lang="en-US" sz="1800" b="1" dirty="0" smtClean="0">
                  <a:solidFill>
                    <a:srgbClr val="FFC000"/>
                  </a:solidFill>
                  <a:latin typeface="Trebuchet MS" pitchFamily="34" charset="0"/>
                </a:rPr>
                <a:t>PosterPresentations.com</a:t>
              </a:r>
              <a:r>
                <a:rPr lang="en-US" sz="1800" b="1" dirty="0" smtClean="0">
                  <a:solidFill>
                    <a:schemeClr val="bg1"/>
                  </a:solidFill>
                  <a:latin typeface="Trebuchet MS" pitchFamily="34" charset="0"/>
                </a:rPr>
                <a:t> </a:t>
              </a:r>
              <a:r>
                <a:rPr lang="en-US" sz="1800" dirty="0" smtClean="0">
                  <a:solidFill>
                    <a:schemeClr val="bg1"/>
                  </a:solidFill>
                  <a:latin typeface="Trebuchet MS" pitchFamily="34" charset="0"/>
                </a:rPr>
                <a:t>and click on HELP DESK.</a:t>
              </a:r>
            </a:p>
            <a:p>
              <a:pPr defTabSz="4389219"/>
              <a:r>
                <a:rPr lang="en-US" sz="1050" dirty="0" smtClean="0">
                  <a:latin typeface="Trebuchet MS" pitchFamily="34" charset="0"/>
                </a:rPr>
                <a:t> </a:t>
              </a:r>
            </a:p>
            <a:p>
              <a:pPr defTabSz="4389219"/>
              <a:r>
                <a:rPr lang="en-US" sz="1800" dirty="0" smtClean="0">
                  <a:solidFill>
                    <a:schemeClr val="bg1"/>
                  </a:solidFill>
                  <a:latin typeface="Trebuchet MS" pitchFamily="34" charset="0"/>
                </a:rPr>
                <a:t>When</a:t>
              </a:r>
              <a:r>
                <a:rPr lang="en-US" sz="1800" baseline="0" dirty="0" smtClean="0">
                  <a:solidFill>
                    <a:schemeClr val="bg1"/>
                  </a:solidFill>
                  <a:latin typeface="Trebuchet MS" pitchFamily="34" charset="0"/>
                </a:rPr>
                <a:t> you are ready to</a:t>
              </a:r>
              <a:r>
                <a:rPr lang="en-US" sz="1800" dirty="0" smtClean="0">
                  <a:solidFill>
                    <a:schemeClr val="bg1"/>
                  </a:solidFill>
                  <a:latin typeface="Trebuchet MS" pitchFamily="34" charset="0"/>
                </a:rPr>
                <a:t> </a:t>
              </a:r>
              <a:r>
                <a:rPr lang="en-US" sz="1800" baseline="0" dirty="0" smtClean="0">
                  <a:solidFill>
                    <a:schemeClr val="bg1"/>
                  </a:solidFill>
                  <a:latin typeface="Trebuchet MS" pitchFamily="34" charset="0"/>
                </a:rPr>
                <a:t> print your poster</a:t>
              </a:r>
              <a:r>
                <a:rPr lang="en-US" sz="1800" dirty="0" smtClean="0">
                  <a:solidFill>
                    <a:schemeClr val="bg1"/>
                  </a:solidFill>
                  <a:latin typeface="Trebuchet MS" pitchFamily="34" charset="0"/>
                </a:rPr>
                <a:t>,</a:t>
              </a:r>
              <a:r>
                <a:rPr lang="en-US" sz="1800" baseline="0" dirty="0" smtClean="0">
                  <a:solidFill>
                    <a:schemeClr val="bg1"/>
                  </a:solidFill>
                  <a:latin typeface="Trebuchet MS" pitchFamily="34" charset="0"/>
                </a:rPr>
                <a:t> go online to </a:t>
              </a:r>
              <a:r>
                <a:rPr lang="en-US" sz="1800" b="0" dirty="0" smtClean="0">
                  <a:solidFill>
                    <a:schemeClr val="bg1"/>
                  </a:solidFill>
                  <a:latin typeface="Trebuchet MS" pitchFamily="34" charset="0"/>
                </a:rPr>
                <a:t>PosterPresentations.com</a:t>
              </a:r>
              <a:r>
                <a:rPr lang="en-US" sz="1800" dirty="0" smtClean="0">
                  <a:solidFill>
                    <a:schemeClr val="bg1"/>
                  </a:solidFill>
                  <a:latin typeface="Trebuchet MS" pitchFamily="34" charset="0"/>
                </a:rPr>
                <a:t/>
              </a:r>
              <a:br>
                <a:rPr lang="en-US" sz="1800" dirty="0" smtClean="0">
                  <a:solidFill>
                    <a:schemeClr val="bg1"/>
                  </a:solidFill>
                  <a:latin typeface="Trebuchet MS" pitchFamily="34" charset="0"/>
                </a:rPr>
              </a:br>
              <a:r>
                <a:rPr lang="en-US" sz="1050" dirty="0" smtClean="0">
                  <a:solidFill>
                    <a:schemeClr val="bg1"/>
                  </a:solidFill>
                  <a:latin typeface="Trebuchet MS" pitchFamily="34" charset="0"/>
                </a:rPr>
                <a:t> </a:t>
              </a:r>
            </a:p>
            <a:p>
              <a:pPr algn="l" defTabSz="3765639"/>
              <a:r>
                <a:rPr lang="en-US" sz="1800" b="0" dirty="0" smtClean="0">
                  <a:solidFill>
                    <a:schemeClr val="bg1"/>
                  </a:solidFill>
                  <a:latin typeface="Trebuchet MS" pitchFamily="34" charset="0"/>
                </a:rPr>
                <a:t>Need</a:t>
              </a:r>
              <a:r>
                <a:rPr lang="en-US" sz="1800" b="0" baseline="0" dirty="0" smtClean="0">
                  <a:solidFill>
                    <a:schemeClr val="bg1"/>
                  </a:solidFill>
                  <a:latin typeface="Trebuchet MS" pitchFamily="34" charset="0"/>
                </a:rPr>
                <a:t> assistance? Call us at </a:t>
              </a:r>
              <a:r>
                <a:rPr lang="en-US" sz="1800" b="0" dirty="0" smtClean="0">
                  <a:solidFill>
                    <a:srgbClr val="FFC000"/>
                  </a:solidFill>
                  <a:latin typeface="Trebuchet MS" pitchFamily="34" charset="0"/>
                </a:rPr>
                <a:t>1.510.649.3001</a:t>
              </a:r>
            </a:p>
            <a:p>
              <a:pPr algn="l" defTabSz="3765639"/>
              <a:r>
                <a:rPr lang="en-US" sz="1050" b="1" dirty="0" smtClean="0">
                  <a:solidFill>
                    <a:srgbClr val="FFFF00"/>
                  </a:solidFill>
                  <a:latin typeface="Trebuchet MS" pitchFamily="34" charset="0"/>
                </a:rPr>
                <a:t> </a:t>
              </a: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l" defTabSz="3765639"/>
              <a:endParaRPr lang="en-US" sz="1050" b="1" dirty="0" smtClean="0">
                <a:solidFill>
                  <a:srgbClr val="FFFF00"/>
                </a:solidFill>
                <a:latin typeface="Trebuchet MS" pitchFamily="34" charset="0"/>
              </a:endParaRPr>
            </a:p>
            <a:p>
              <a:pPr algn="ctr"/>
              <a:endParaRPr lang="en-US" sz="1600" b="1" dirty="0" smtClean="0">
                <a:solidFill>
                  <a:schemeClr val="bg1"/>
                </a:solidFill>
                <a:latin typeface="Trebuchet MS" pitchFamily="34" charset="0"/>
              </a:endParaRPr>
            </a:p>
            <a:p>
              <a:pPr algn="ctr"/>
              <a:r>
                <a:rPr lang="en-US" sz="2800" b="1" spc="600" dirty="0" smtClean="0">
                  <a:solidFill>
                    <a:schemeClr val="bg1"/>
                  </a:solidFill>
                  <a:latin typeface="Trebuchet MS" pitchFamily="34" charset="0"/>
                </a:rPr>
                <a:t>QUICK START</a:t>
              </a:r>
            </a:p>
            <a:p>
              <a:pPr algn="ctr"/>
              <a:r>
                <a:rPr lang="en-US" sz="1050" b="1" baseline="0" dirty="0" smtClean="0">
                  <a:solidFill>
                    <a:schemeClr val="bg1"/>
                  </a:solidFill>
                  <a:latin typeface="Trebuchet MS" pitchFamily="34" charset="0"/>
                </a:rPr>
                <a:t> </a:t>
              </a:r>
            </a:p>
            <a:p>
              <a:pPr algn="ctr"/>
              <a:r>
                <a:rPr lang="en-US" sz="2000" b="1" baseline="0" dirty="0" smtClean="0">
                  <a:solidFill>
                    <a:srgbClr val="FFC000"/>
                  </a:solidFill>
                  <a:latin typeface="Trebuchet MS" pitchFamily="34" charset="0"/>
                </a:rPr>
                <a:t>Zoom in and out</a:t>
              </a:r>
            </a:p>
            <a:p>
              <a:pPr marL="1203325" indent="0" algn="l" defTabSz="850900"/>
              <a:r>
                <a:rPr lang="en-US" sz="16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800" b="0" baseline="0" dirty="0" smtClean="0">
                <a:solidFill>
                  <a:schemeClr val="bg1"/>
                </a:solidFill>
                <a:latin typeface="Trebuchet MS" pitchFamily="34" charset="0"/>
              </a:endParaRPr>
            </a:p>
            <a:p>
              <a:pPr algn="ctr"/>
              <a:r>
                <a:rPr lang="en-US" sz="2000" b="1" baseline="0" dirty="0" smtClean="0">
                  <a:solidFill>
                    <a:srgbClr val="FFC000"/>
                  </a:solidFill>
                  <a:latin typeface="Trebuchet MS" pitchFamily="34" charset="0"/>
                </a:rPr>
                <a:t>Title, Authors, and Affiliations</a:t>
              </a:r>
            </a:p>
            <a:p>
              <a:pPr algn="l"/>
              <a:r>
                <a:rPr lang="en-US" sz="16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6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50" b="0" spc="0" baseline="0" dirty="0" smtClean="0">
                  <a:solidFill>
                    <a:schemeClr val="bg1">
                      <a:lumMod val="75000"/>
                    </a:schemeClr>
                  </a:solidFill>
                  <a:latin typeface="Trebuchet MS" pitchFamily="34" charset="0"/>
                </a:rPr>
                <a:t> </a:t>
              </a:r>
            </a:p>
            <a:p>
              <a:pPr algn="l"/>
              <a:r>
                <a:rPr lang="en-US" sz="1600" b="1" spc="300" baseline="0" dirty="0" smtClean="0">
                  <a:solidFill>
                    <a:srgbClr val="FFC000"/>
                  </a:solidFill>
                  <a:latin typeface="Trebuchet MS" pitchFamily="34" charset="0"/>
                </a:rPr>
                <a:t>TIP</a:t>
              </a:r>
              <a:r>
                <a:rPr lang="en-US" sz="1600" b="1" baseline="0" dirty="0" smtClean="0">
                  <a:solidFill>
                    <a:srgbClr val="FFC000"/>
                  </a:solidFill>
                  <a:latin typeface="Trebuchet MS" pitchFamily="34" charset="0"/>
                </a:rPr>
                <a:t>: </a:t>
              </a:r>
              <a:r>
                <a:rPr lang="en-US" sz="16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1600" b="0" baseline="0" dirty="0" smtClean="0">
                <a:solidFill>
                  <a:schemeClr val="bg1">
                    <a:lumMod val="75000"/>
                  </a:schemeClr>
                </a:solidFill>
                <a:latin typeface="Trebuchet MS" pitchFamily="34" charset="0"/>
              </a:endParaRPr>
            </a:p>
            <a:p>
              <a:pPr algn="l"/>
              <a:endParaRPr lang="en-US" sz="1600" b="0" baseline="0" dirty="0" smtClean="0">
                <a:solidFill>
                  <a:schemeClr val="bg1">
                    <a:lumMod val="75000"/>
                  </a:schemeClr>
                </a:solidFill>
                <a:latin typeface="Trebuchet MS" pitchFamily="34" charset="0"/>
              </a:endParaRPr>
            </a:p>
            <a:p>
              <a:pPr algn="l"/>
              <a:r>
                <a:rPr lang="en-US" sz="1800" b="1" baseline="0" dirty="0" smtClean="0">
                  <a:solidFill>
                    <a:schemeClr val="bg1"/>
                  </a:solidFill>
                  <a:latin typeface="Trebuchet MS" pitchFamily="34" charset="0"/>
                </a:rPr>
                <a:t/>
              </a:r>
              <a:br>
                <a:rPr lang="en-US" sz="1800" b="1" baseline="0" dirty="0" smtClean="0">
                  <a:solidFill>
                    <a:schemeClr val="bg1"/>
                  </a:solidFill>
                  <a:latin typeface="Trebuchet MS" pitchFamily="34" charset="0"/>
                </a:rPr>
              </a:br>
              <a:endParaRPr lang="en-US" sz="1800" b="1" dirty="0" smtClean="0">
                <a:solidFill>
                  <a:schemeClr val="bg1"/>
                </a:solidFill>
                <a:latin typeface="Trebuchet MS" pitchFamily="34" charset="0"/>
              </a:endParaRPr>
            </a:p>
            <a:p>
              <a:pPr algn="ctr"/>
              <a:endParaRPr lang="en-US" sz="1800" b="1" dirty="0" smtClean="0">
                <a:solidFill>
                  <a:srgbClr val="FFC000"/>
                </a:solidFill>
                <a:latin typeface="Trebuchet MS" pitchFamily="34" charset="0"/>
              </a:endParaRPr>
            </a:p>
            <a:p>
              <a:pPr algn="ctr"/>
              <a:endParaRPr lang="en-US" sz="1800" b="1" dirty="0" smtClean="0">
                <a:solidFill>
                  <a:srgbClr val="FFC000"/>
                </a:solidFill>
                <a:latin typeface="Trebuchet MS" pitchFamily="34" charset="0"/>
              </a:endParaRPr>
            </a:p>
            <a:p>
              <a:pPr algn="ctr"/>
              <a:r>
                <a:rPr lang="en-US" sz="2000" b="1" dirty="0" smtClean="0">
                  <a:solidFill>
                    <a:srgbClr val="FFC000"/>
                  </a:solidFill>
                  <a:latin typeface="Trebuchet MS" pitchFamily="34" charset="0"/>
                </a:rPr>
                <a:t>Adding Logos</a:t>
              </a:r>
              <a:r>
                <a:rPr lang="en-US" sz="2000" b="1" baseline="0" dirty="0" smtClean="0">
                  <a:solidFill>
                    <a:srgbClr val="FFC000"/>
                  </a:solidFill>
                  <a:latin typeface="Trebuchet MS" pitchFamily="34" charset="0"/>
                </a:rPr>
                <a:t> / Seals</a:t>
              </a:r>
            </a:p>
            <a:p>
              <a:pPr algn="l"/>
              <a:r>
                <a:rPr lang="en-US" sz="16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50" b="0" spc="300" baseline="0" dirty="0" smtClean="0">
                <a:solidFill>
                  <a:schemeClr val="bg1">
                    <a:lumMod val="75000"/>
                  </a:schemeClr>
                </a:solidFill>
                <a:latin typeface="Trebuchet MS" pitchFamily="34" charset="0"/>
              </a:endParaRPr>
            </a:p>
            <a:p>
              <a:pPr algn="l"/>
              <a:r>
                <a:rPr lang="en-US" sz="1600" b="1" spc="300" baseline="0" dirty="0" smtClean="0">
                  <a:solidFill>
                    <a:srgbClr val="FFC000"/>
                  </a:solidFill>
                  <a:latin typeface="Trebuchet MS" pitchFamily="34" charset="0"/>
                </a:rPr>
                <a:t>TIP:</a:t>
              </a:r>
              <a:r>
                <a:rPr lang="en-US" sz="1600" b="1" spc="0" baseline="0" dirty="0" smtClean="0">
                  <a:solidFill>
                    <a:srgbClr val="FFC000"/>
                  </a:solidFill>
                  <a:latin typeface="Trebuchet MS" pitchFamily="34" charset="0"/>
                </a:rPr>
                <a:t> </a:t>
              </a:r>
              <a:r>
                <a:rPr lang="en-US" sz="1600" b="0" baseline="0" dirty="0" smtClean="0">
                  <a:solidFill>
                    <a:schemeClr val="bg1">
                      <a:lumMod val="75000"/>
                    </a:schemeClr>
                  </a:solidFill>
                  <a:latin typeface="Trebuchet MS" pitchFamily="34" charset="0"/>
                </a:rPr>
                <a:t>See if your company’s logo is available on our free poster templates page.</a:t>
              </a:r>
            </a:p>
            <a:p>
              <a:pPr algn="l"/>
              <a:endParaRPr lang="en-US" sz="1600" b="0" baseline="0" dirty="0" smtClean="0">
                <a:latin typeface="Trebuchet MS" pitchFamily="34" charset="0"/>
              </a:endParaRPr>
            </a:p>
            <a:p>
              <a:pPr algn="ctr"/>
              <a:r>
                <a:rPr lang="en-US" sz="2000" b="1" baseline="0" dirty="0" smtClean="0">
                  <a:solidFill>
                    <a:srgbClr val="FFC000"/>
                  </a:solidFill>
                  <a:latin typeface="Trebuchet MS" pitchFamily="34" charset="0"/>
                </a:rPr>
                <a:t>Photographs / Graphics</a:t>
              </a:r>
            </a:p>
            <a:p>
              <a:pPr algn="l" defTabSz="977900"/>
              <a:r>
                <a:rPr lang="en-US" sz="16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600" b="0" spc="0" baseline="0" dirty="0" smtClean="0">
                  <a:solidFill>
                    <a:schemeClr val="bg1">
                      <a:lumMod val="75000"/>
                    </a:schemeClr>
                  </a:solidFill>
                  <a:latin typeface="Trebuchet MS" pitchFamily="34" charset="0"/>
                </a:rPr>
                <a:t>disproportionally.</a:t>
              </a:r>
            </a:p>
            <a:p>
              <a:pPr algn="l" defTabSz="977900"/>
              <a:endParaRPr lang="en-US" sz="1600" b="0" baseline="0" dirty="0" smtClean="0">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endParaRPr lang="en-US" sz="1800" b="1" baseline="0" dirty="0" smtClean="0">
                <a:solidFill>
                  <a:srgbClr val="FFC000"/>
                </a:solidFill>
                <a:latin typeface="Trebuchet MS" pitchFamily="34" charset="0"/>
              </a:endParaRPr>
            </a:p>
            <a:p>
              <a:pPr algn="ctr"/>
              <a:r>
                <a:rPr lang="en-US" sz="2000" b="1" baseline="0" dirty="0" smtClean="0">
                  <a:solidFill>
                    <a:srgbClr val="FFC000"/>
                  </a:solidFill>
                  <a:latin typeface="Trebuchet MS" pitchFamily="34" charset="0"/>
                </a:rPr>
                <a:t>Image Quality Check</a:t>
              </a:r>
            </a:p>
            <a:p>
              <a:pPr lvl="0" algn="l" defTabSz="977900"/>
              <a:r>
                <a:rPr lang="en-US" sz="16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800" b="0" dirty="0" smtClean="0">
                <a:latin typeface="Trebuchet MS" pitchFamily="34" charset="0"/>
              </a:endParaRPr>
            </a:p>
          </p:txBody>
        </p:sp>
        <p:cxnSp>
          <p:nvCxnSpPr>
            <p:cNvPr id="39" name="Straight Connector 38"/>
            <p:cNvCxnSpPr/>
            <p:nvPr userDrawn="1"/>
          </p:nvCxnSpPr>
          <p:spPr>
            <a:xfrm>
              <a:off x="-11220550" y="6558957"/>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40" name="Picture 39"/>
            <p:cNvPicPr>
              <a:picLocks noChangeAspect="1"/>
            </p:cNvPicPr>
            <p:nvPr userDrawn="1"/>
          </p:nvPicPr>
          <p:blipFill>
            <a:blip r:embed="rId3"/>
            <a:stretch>
              <a:fillRect/>
            </a:stretch>
          </p:blipFill>
          <p:spPr>
            <a:xfrm>
              <a:off x="-10921163" y="8258380"/>
              <a:ext cx="1597665" cy="1001614"/>
            </a:xfrm>
            <a:prstGeom prst="rect">
              <a:avLst/>
            </a:prstGeom>
          </p:spPr>
        </p:pic>
        <p:pic>
          <p:nvPicPr>
            <p:cNvPr id="41" name="Picture 40"/>
            <p:cNvPicPr>
              <a:picLocks noChangeAspect="1"/>
            </p:cNvPicPr>
            <p:nvPr userDrawn="1"/>
          </p:nvPicPr>
          <p:blipFill>
            <a:blip r:embed="rId4"/>
            <a:stretch>
              <a:fillRect/>
            </a:stretch>
          </p:blipFill>
          <p:spPr>
            <a:xfrm>
              <a:off x="-10736023" y="12656056"/>
              <a:ext cx="9986807" cy="877998"/>
            </a:xfrm>
            <a:prstGeom prst="rect">
              <a:avLst/>
            </a:prstGeom>
          </p:spPr>
        </p:pic>
        <p:grpSp>
          <p:nvGrpSpPr>
            <p:cNvPr id="42" name="Group 41"/>
            <p:cNvGrpSpPr/>
            <p:nvPr userDrawn="1"/>
          </p:nvGrpSpPr>
          <p:grpSpPr>
            <a:xfrm>
              <a:off x="-9844889" y="20003965"/>
              <a:ext cx="7631078" cy="1987374"/>
              <a:chOff x="-4516464" y="11400895"/>
              <a:chExt cx="3516822" cy="1095700"/>
            </a:xfrm>
          </p:grpSpPr>
          <p:grpSp>
            <p:nvGrpSpPr>
              <p:cNvPr id="71" name="Group 70"/>
              <p:cNvGrpSpPr/>
              <p:nvPr userDrawn="1"/>
            </p:nvGrpSpPr>
            <p:grpSpPr>
              <a:xfrm>
                <a:off x="-2783494" y="11400931"/>
                <a:ext cx="624373" cy="894738"/>
                <a:chOff x="-3958698" y="11604666"/>
                <a:chExt cx="779266" cy="1282148"/>
              </a:xfrm>
            </p:grpSpPr>
            <p:pic>
              <p:nvPicPr>
                <p:cNvPr id="77" name="Picture 76"/>
                <p:cNvPicPr>
                  <a:picLocks noChangeAspect="1"/>
                </p:cNvPicPr>
                <p:nvPr userDrawn="1"/>
              </p:nvPicPr>
              <p:blipFill>
                <a:blip r:embed="rId5"/>
                <a:stretch>
                  <a:fillRect/>
                </a:stretch>
              </p:blipFill>
              <p:spPr>
                <a:xfrm>
                  <a:off x="-3948160" y="11604666"/>
                  <a:ext cx="768728" cy="1090753"/>
                </a:xfrm>
                <a:prstGeom prst="rect">
                  <a:avLst/>
                </a:prstGeom>
              </p:spPr>
            </p:pic>
            <p:sp>
              <p:nvSpPr>
                <p:cNvPr id="78" name="TextBox 56"/>
                <p:cNvSpPr txBox="1"/>
                <p:nvPr userDrawn="1"/>
              </p:nvSpPr>
              <p:spPr>
                <a:xfrm>
                  <a:off x="-3958698" y="12643655"/>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b="1" dirty="0" smtClean="0">
                      <a:solidFill>
                        <a:schemeClr val="tx1"/>
                      </a:solidFill>
                    </a:rPr>
                    <a:t>ORIGINAL</a:t>
                  </a:r>
                  <a:endParaRPr lang="en-US" sz="1200" b="1" dirty="0">
                    <a:solidFill>
                      <a:schemeClr val="tx1"/>
                    </a:solidFill>
                  </a:endParaRPr>
                </a:p>
              </p:txBody>
            </p:sp>
          </p:grpSp>
          <p:grpSp>
            <p:nvGrpSpPr>
              <p:cNvPr id="72" name="Group 71"/>
              <p:cNvGrpSpPr/>
              <p:nvPr userDrawn="1"/>
            </p:nvGrpSpPr>
            <p:grpSpPr>
              <a:xfrm>
                <a:off x="-2033159" y="11400901"/>
                <a:ext cx="1033517" cy="907673"/>
                <a:chOff x="-2921738" y="11667366"/>
                <a:chExt cx="1420279" cy="1247341"/>
              </a:xfrm>
            </p:grpSpPr>
            <p:pic>
              <p:nvPicPr>
                <p:cNvPr id="75" name="Picture 74"/>
                <p:cNvPicPr>
                  <a:picLocks noChangeAspect="1"/>
                </p:cNvPicPr>
                <p:nvPr userDrawn="1"/>
              </p:nvPicPr>
              <p:blipFill>
                <a:blip r:embed="rId5"/>
                <a:stretch>
                  <a:fillRect/>
                </a:stretch>
              </p:blipFill>
              <p:spPr>
                <a:xfrm>
                  <a:off x="-2921738" y="11667366"/>
                  <a:ext cx="1420279" cy="1029695"/>
                </a:xfrm>
                <a:prstGeom prst="rect">
                  <a:avLst/>
                </a:prstGeom>
              </p:spPr>
            </p:pic>
            <p:sp>
              <p:nvSpPr>
                <p:cNvPr id="76" name="TextBox 54"/>
                <p:cNvSpPr txBox="1"/>
                <p:nvPr userDrawn="1"/>
              </p:nvSpPr>
              <p:spPr>
                <a:xfrm>
                  <a:off x="-2918992" y="12642653"/>
                  <a:ext cx="1417533" cy="272054"/>
                </a:xfrm>
                <a:prstGeom prst="rect">
                  <a:avLst/>
                </a:prstGeom>
                <a:solidFill>
                  <a:srgbClr val="FF0000"/>
                </a:solid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b="1" dirty="0" smtClean="0">
                      <a:solidFill>
                        <a:schemeClr val="bg1"/>
                      </a:solidFill>
                    </a:rPr>
                    <a:t>DISTORTED</a:t>
                  </a:r>
                  <a:endParaRPr lang="en-US" sz="700" b="1" dirty="0">
                    <a:solidFill>
                      <a:schemeClr val="bg1"/>
                    </a:solidFill>
                  </a:endParaRPr>
                </a:p>
              </p:txBody>
            </p:sp>
          </p:grpSp>
          <p:pic>
            <p:nvPicPr>
              <p:cNvPr id="73" name="Picture 72"/>
              <p:cNvPicPr>
                <a:picLocks noChangeAspect="1"/>
              </p:cNvPicPr>
              <p:nvPr userDrawn="1"/>
            </p:nvPicPr>
            <p:blipFill>
              <a:blip r:embed="rId6"/>
              <a:stretch>
                <a:fillRect/>
              </a:stretch>
            </p:blipFill>
            <p:spPr>
              <a:xfrm>
                <a:off x="-4516464" y="11400895"/>
                <a:ext cx="1098742" cy="847761"/>
              </a:xfrm>
              <a:prstGeom prst="rect">
                <a:avLst/>
              </a:prstGeom>
            </p:spPr>
          </p:pic>
          <p:sp>
            <p:nvSpPr>
              <p:cNvPr id="74" name="TextBox 52"/>
              <p:cNvSpPr txBox="1"/>
              <p:nvPr userDrawn="1"/>
            </p:nvSpPr>
            <p:spPr>
              <a:xfrm>
                <a:off x="-4471893" y="12298627"/>
                <a:ext cx="1035685" cy="197968"/>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43" name="Group 42"/>
            <p:cNvGrpSpPr/>
            <p:nvPr userDrawn="1"/>
          </p:nvGrpSpPr>
          <p:grpSpPr>
            <a:xfrm>
              <a:off x="-9469558" y="23877378"/>
              <a:ext cx="7832477" cy="2027099"/>
              <a:chOff x="-4365215" y="13511542"/>
              <a:chExt cx="3609638" cy="1117602"/>
            </a:xfrm>
          </p:grpSpPr>
          <p:pic>
            <p:nvPicPr>
              <p:cNvPr id="44" name="Picture 43"/>
              <p:cNvPicPr/>
              <p:nvPr userDrawn="1"/>
            </p:nvPicPr>
            <p:blipFill>
              <a:blip r:embed="rId7"/>
              <a:stretch>
                <a:fillRect/>
              </a:stretch>
            </p:blipFill>
            <p:spPr>
              <a:xfrm>
                <a:off x="-4116855" y="13661577"/>
                <a:ext cx="1512652" cy="772700"/>
              </a:xfrm>
              <a:prstGeom prst="rect">
                <a:avLst/>
              </a:prstGeom>
            </p:spPr>
          </p:pic>
          <p:pic>
            <p:nvPicPr>
              <p:cNvPr id="45" name="Picture 44"/>
              <p:cNvPicPr/>
              <p:nvPr userDrawn="1"/>
            </p:nvPicPr>
            <p:blipFill>
              <a:blip r:embed="rId8"/>
              <a:stretch>
                <a:fillRect/>
              </a:stretch>
            </p:blipFill>
            <p:spPr>
              <a:xfrm>
                <a:off x="-2534018" y="13661577"/>
                <a:ext cx="1512652" cy="772700"/>
              </a:xfrm>
              <a:prstGeom prst="rect">
                <a:avLst/>
              </a:prstGeom>
            </p:spPr>
          </p:pic>
          <p:sp>
            <p:nvSpPr>
              <p:cNvPr id="69" name="TextBox 47"/>
              <p:cNvSpPr txBox="1"/>
              <p:nvPr userDrawn="1"/>
            </p:nvSpPr>
            <p:spPr>
              <a:xfrm rot="16200000">
                <a:off x="-4859006" y="14005333"/>
                <a:ext cx="1117601" cy="130020"/>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70" name="TextBox 48"/>
              <p:cNvSpPr txBox="1"/>
              <p:nvPr userDrawn="1"/>
            </p:nvSpPr>
            <p:spPr>
              <a:xfrm rot="16200000">
                <a:off x="-1385298" y="13999423"/>
                <a:ext cx="1117601" cy="141841"/>
              </a:xfrm>
              <a:prstGeom prst="rect">
                <a:avLst/>
              </a:prstGeom>
              <a:noFill/>
            </p:spPr>
            <p:txBody>
              <a:bodyPr wrap="squar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79" name="Group 78"/>
          <p:cNvGrpSpPr>
            <a:grpSpLocks noChangeAspect="1"/>
          </p:cNvGrpSpPr>
          <p:nvPr userDrawn="1"/>
        </p:nvGrpSpPr>
        <p:grpSpPr>
          <a:xfrm>
            <a:off x="33172104" y="11216"/>
            <a:ext cx="6632760" cy="21934383"/>
            <a:chOff x="36782324" y="0"/>
            <a:chExt cx="11062139" cy="27432000"/>
          </a:xfrm>
        </p:grpSpPr>
        <p:sp>
          <p:nvSpPr>
            <p:cNvPr id="80" name="Rectangle 79"/>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r>
                <a:rPr lang="en-US" sz="3200" b="1" spc="600" dirty="0" smtClean="0">
                  <a:solidFill>
                    <a:schemeClr val="bg1"/>
                  </a:solidFill>
                  <a:latin typeface="Trebuchet MS" pitchFamily="34" charset="0"/>
                </a:rPr>
                <a:t>QUICK START (cont.)</a:t>
              </a:r>
            </a:p>
            <a:p>
              <a:pPr algn="ctr"/>
              <a:endParaRPr lang="en-US" sz="2800" b="1" baseline="0" dirty="0" smtClean="0">
                <a:solidFill>
                  <a:schemeClr val="bg1"/>
                </a:solidFill>
                <a:latin typeface="Trebuchet MS" pitchFamily="34" charset="0"/>
              </a:endParaRPr>
            </a:p>
            <a:p>
              <a:pPr algn="ctr"/>
              <a:r>
                <a:rPr lang="en-US" sz="20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6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6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endParaRPr lang="en-US" sz="1600" b="0" baseline="0" dirty="0" smtClean="0">
                <a:solidFill>
                  <a:schemeClr val="bg1">
                    <a:lumMod val="75000"/>
                  </a:schemeClr>
                </a:solidFill>
                <a:latin typeface="Trebuchet MS" pitchFamily="34" charset="0"/>
              </a:endParaRPr>
            </a:p>
            <a:p>
              <a:pPr marL="0" indent="0" algn="l" defTabSz="114300"/>
              <a:r>
                <a:rPr lang="en-US" sz="16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600" b="0" baseline="0" dirty="0" smtClean="0">
                <a:solidFill>
                  <a:schemeClr val="bg1">
                    <a:lumMod val="75000"/>
                  </a:schemeClr>
                </a:solidFill>
                <a:latin typeface="Trebuchet MS" pitchFamily="34" charset="0"/>
              </a:endParaRPr>
            </a:p>
            <a:p>
              <a:pPr algn="ctr"/>
              <a:r>
                <a:rPr lang="en-US" sz="2000" b="1" baseline="0" dirty="0" smtClean="0">
                  <a:solidFill>
                    <a:srgbClr val="FFC000"/>
                  </a:solidFill>
                  <a:latin typeface="Trebuchet MS" pitchFamily="34" charset="0"/>
                </a:rPr>
                <a:t>How to add Text</a:t>
              </a:r>
            </a:p>
            <a:p>
              <a:pPr marL="1730375" lvl="2" indent="0" algn="l" defTabSz="114300"/>
              <a:r>
                <a:rPr lang="en-US" sz="16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600" b="0" baseline="0" dirty="0" smtClean="0">
                  <a:solidFill>
                    <a:schemeClr val="bg1">
                      <a:lumMod val="75000"/>
                    </a:schemeClr>
                  </a:solidFill>
                  <a:latin typeface="Trebuchet MS" pitchFamily="34" charset="0"/>
                </a:rPr>
                <a:t> </a:t>
              </a:r>
              <a:r>
                <a:rPr kumimoji="0" lang="en-US" sz="20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600" b="0" baseline="0" dirty="0" smtClean="0">
                <a:solidFill>
                  <a:schemeClr val="bg1">
                    <a:lumMod val="75000"/>
                  </a:schemeClr>
                </a:solidFill>
                <a:latin typeface="Trebuchet MS" pitchFamily="34" charset="0"/>
              </a:endParaRPr>
            </a:p>
            <a:p>
              <a:pPr marL="1518341" lvl="2" indent="0" algn="l" defTabSz="114300"/>
              <a:endParaRPr lang="en-US" sz="1600" b="0" baseline="0" dirty="0" smtClean="0">
                <a:solidFill>
                  <a:schemeClr val="bg1">
                    <a:lumMod val="75000"/>
                  </a:schemeClr>
                </a:solidFill>
                <a:latin typeface="Trebuchet MS" pitchFamily="34" charset="0"/>
              </a:endParaRPr>
            </a:p>
            <a:p>
              <a:pPr algn="ctr"/>
              <a:r>
                <a:rPr lang="en-US" sz="2000" b="1" baseline="0" dirty="0" smtClean="0">
                  <a:solidFill>
                    <a:srgbClr val="FFC000"/>
                  </a:solidFill>
                  <a:latin typeface="Trebuchet MS" pitchFamily="34" charset="0"/>
                </a:rPr>
                <a:t>How to add Tables</a:t>
              </a:r>
            </a:p>
            <a:p>
              <a:pPr marL="971550" lvl="1" indent="0" algn="l" defTabSz="114300"/>
              <a:r>
                <a:rPr lang="en-US" sz="16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6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6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pic>
          <p:nvPicPr>
            <p:cNvPr id="81" name="Picture 80"/>
            <p:cNvPicPr/>
            <p:nvPr userDrawn="1"/>
          </p:nvPicPr>
          <p:blipFill>
            <a:blip r:embed="rId9"/>
            <a:stretch>
              <a:fillRect/>
            </a:stretch>
          </p:blipFill>
          <p:spPr>
            <a:xfrm>
              <a:off x="39540164" y="3688889"/>
              <a:ext cx="5586150" cy="1716939"/>
            </a:xfrm>
            <a:prstGeom prst="rect">
              <a:avLst/>
            </a:prstGeom>
          </p:spPr>
        </p:pic>
        <p:pic>
          <p:nvPicPr>
            <p:cNvPr id="82" name="Picture 81"/>
            <p:cNvPicPr>
              <a:picLocks noChangeAspect="1"/>
            </p:cNvPicPr>
            <p:nvPr userDrawn="1"/>
          </p:nvPicPr>
          <p:blipFill>
            <a:blip r:embed="rId10"/>
            <a:stretch>
              <a:fillRect/>
            </a:stretch>
          </p:blipFill>
          <p:spPr>
            <a:xfrm>
              <a:off x="37163425" y="8002947"/>
              <a:ext cx="2969584" cy="1140240"/>
            </a:xfrm>
            <a:prstGeom prst="rect">
              <a:avLst/>
            </a:prstGeom>
            <a:ln>
              <a:noFill/>
            </a:ln>
          </p:spPr>
        </p:pic>
        <p:pic>
          <p:nvPicPr>
            <p:cNvPr id="83" name="Picture 82"/>
            <p:cNvPicPr/>
            <p:nvPr userDrawn="1"/>
          </p:nvPicPr>
          <p:blipFill>
            <a:blip r:embed="rId11"/>
            <a:stretch>
              <a:fillRect/>
            </a:stretch>
          </p:blipFill>
          <p:spPr>
            <a:xfrm>
              <a:off x="37593435" y="11823083"/>
              <a:ext cx="1482265" cy="825421"/>
            </a:xfrm>
            <a:prstGeom prst="rect">
              <a:avLst/>
            </a:prstGeom>
          </p:spPr>
        </p:pic>
        <p:grpSp>
          <p:nvGrpSpPr>
            <p:cNvPr id="84" name="Group 83"/>
            <p:cNvGrpSpPr/>
            <p:nvPr userDrawn="1"/>
          </p:nvGrpSpPr>
          <p:grpSpPr>
            <a:xfrm>
              <a:off x="37163426" y="23152348"/>
              <a:ext cx="10354213" cy="1115850"/>
              <a:chOff x="31687960" y="29635357"/>
              <a:chExt cx="9771399" cy="1155811"/>
            </a:xfrm>
          </p:grpSpPr>
          <p:sp>
            <p:nvSpPr>
              <p:cNvPr id="86" name="Rounded Rectangle 85"/>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821436" rtl="0" eaLnBrk="1" latinLnBrk="0" hangingPunct="1">
                  <a:defRPr sz="5600" kern="1200">
                    <a:solidFill>
                      <a:schemeClr val="lt1"/>
                    </a:solidFill>
                    <a:latin typeface="+mn-lt"/>
                    <a:ea typeface="+mn-ea"/>
                    <a:cs typeface="+mn-cs"/>
                  </a:defRPr>
                </a:lvl1pPr>
                <a:lvl2pPr marL="1410719" algn="l" defTabSz="2821436" rtl="0" eaLnBrk="1" latinLnBrk="0" hangingPunct="1">
                  <a:defRPr sz="5600" kern="1200">
                    <a:solidFill>
                      <a:schemeClr val="lt1"/>
                    </a:solidFill>
                    <a:latin typeface="+mn-lt"/>
                    <a:ea typeface="+mn-ea"/>
                    <a:cs typeface="+mn-cs"/>
                  </a:defRPr>
                </a:lvl2pPr>
                <a:lvl3pPr marL="2821436" algn="l" defTabSz="2821436" rtl="0" eaLnBrk="1" latinLnBrk="0" hangingPunct="1">
                  <a:defRPr sz="5600" kern="1200">
                    <a:solidFill>
                      <a:schemeClr val="lt1"/>
                    </a:solidFill>
                    <a:latin typeface="+mn-lt"/>
                    <a:ea typeface="+mn-ea"/>
                    <a:cs typeface="+mn-cs"/>
                  </a:defRPr>
                </a:lvl3pPr>
                <a:lvl4pPr marL="4232155" algn="l" defTabSz="2821436" rtl="0" eaLnBrk="1" latinLnBrk="0" hangingPunct="1">
                  <a:defRPr sz="5600" kern="1200">
                    <a:solidFill>
                      <a:schemeClr val="lt1"/>
                    </a:solidFill>
                    <a:latin typeface="+mn-lt"/>
                    <a:ea typeface="+mn-ea"/>
                    <a:cs typeface="+mn-cs"/>
                  </a:defRPr>
                </a:lvl4pPr>
                <a:lvl5pPr marL="5642872" algn="l" defTabSz="2821436" rtl="0" eaLnBrk="1" latinLnBrk="0" hangingPunct="1">
                  <a:defRPr sz="5600" kern="1200">
                    <a:solidFill>
                      <a:schemeClr val="lt1"/>
                    </a:solidFill>
                    <a:latin typeface="+mn-lt"/>
                    <a:ea typeface="+mn-ea"/>
                    <a:cs typeface="+mn-cs"/>
                  </a:defRPr>
                </a:lvl5pPr>
                <a:lvl6pPr marL="7053590" algn="l" defTabSz="2821436" rtl="0" eaLnBrk="1" latinLnBrk="0" hangingPunct="1">
                  <a:defRPr sz="5600" kern="1200">
                    <a:solidFill>
                      <a:schemeClr val="lt1"/>
                    </a:solidFill>
                    <a:latin typeface="+mn-lt"/>
                    <a:ea typeface="+mn-ea"/>
                    <a:cs typeface="+mn-cs"/>
                  </a:defRPr>
                </a:lvl6pPr>
                <a:lvl7pPr marL="8464309" algn="l" defTabSz="2821436" rtl="0" eaLnBrk="1" latinLnBrk="0" hangingPunct="1">
                  <a:defRPr sz="5600" kern="1200">
                    <a:solidFill>
                      <a:schemeClr val="lt1"/>
                    </a:solidFill>
                    <a:latin typeface="+mn-lt"/>
                    <a:ea typeface="+mn-ea"/>
                    <a:cs typeface="+mn-cs"/>
                  </a:defRPr>
                </a:lvl7pPr>
                <a:lvl8pPr marL="9875027" algn="l" defTabSz="2821436" rtl="0" eaLnBrk="1" latinLnBrk="0" hangingPunct="1">
                  <a:defRPr sz="5600" kern="1200">
                    <a:solidFill>
                      <a:schemeClr val="lt1"/>
                    </a:solidFill>
                    <a:latin typeface="+mn-lt"/>
                    <a:ea typeface="+mn-ea"/>
                    <a:cs typeface="+mn-cs"/>
                  </a:defRPr>
                </a:lvl8pPr>
                <a:lvl9pPr marL="11285745" algn="l" defTabSz="2821436" rtl="0" eaLnBrk="1" latinLnBrk="0" hangingPunct="1">
                  <a:defRPr sz="5600" kern="1200">
                    <a:solidFill>
                      <a:schemeClr val="lt1"/>
                    </a:solidFill>
                    <a:latin typeface="+mn-lt"/>
                    <a:ea typeface="+mn-ea"/>
                    <a:cs typeface="+mn-cs"/>
                  </a:defRPr>
                </a:lvl9pPr>
              </a:lstStyle>
              <a:p>
                <a:pPr algn="ctr"/>
                <a:endParaRPr lang="en-US"/>
              </a:p>
            </p:txBody>
          </p:sp>
          <p:pic>
            <p:nvPicPr>
              <p:cNvPr id="87" name="Picture 86"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88" name="TextBox 66"/>
              <p:cNvSpPr txBox="1"/>
              <p:nvPr userDrawn="1"/>
            </p:nvSpPr>
            <p:spPr>
              <a:xfrm>
                <a:off x="32788169" y="29887288"/>
                <a:ext cx="8671190" cy="903880"/>
              </a:xfrm>
              <a:prstGeom prst="rect">
                <a:avLst/>
              </a:prstGeom>
              <a:noFill/>
              <a:ln>
                <a:noFill/>
              </a:ln>
            </p:spPr>
            <p:txBody>
              <a:bodyPr wrap="square"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46" name="TextBox 63"/>
          <p:cNvSpPr txBox="1"/>
          <p:nvPr userDrawn="1"/>
        </p:nvSpPr>
        <p:spPr>
          <a:xfrm>
            <a:off x="33400609" y="19630405"/>
            <a:ext cx="2416495" cy="861774"/>
          </a:xfrm>
          <a:prstGeom prst="rect">
            <a:avLst/>
          </a:prstGeom>
          <a:noFill/>
        </p:spPr>
        <p:txBody>
          <a:bodyPr wrap="none" lIns="0" tIns="0" rIns="0" bIns="0" rtlCol="0">
            <a:spAutoFit/>
          </a:bodyPr>
          <a:lstStyle>
            <a:defPPr>
              <a:defRPr lang="en-US"/>
            </a:defPPr>
            <a:lvl1pPr marL="0" algn="l" defTabSz="2821436" rtl="0" eaLnBrk="1" latinLnBrk="0" hangingPunct="1">
              <a:defRPr sz="5600" kern="1200">
                <a:solidFill>
                  <a:schemeClr val="tx1"/>
                </a:solidFill>
                <a:latin typeface="+mn-lt"/>
                <a:ea typeface="+mn-ea"/>
                <a:cs typeface="+mn-cs"/>
              </a:defRPr>
            </a:lvl1pPr>
            <a:lvl2pPr marL="1410719" algn="l" defTabSz="2821436" rtl="0" eaLnBrk="1" latinLnBrk="0" hangingPunct="1">
              <a:defRPr sz="5600" kern="1200">
                <a:solidFill>
                  <a:schemeClr val="tx1"/>
                </a:solidFill>
                <a:latin typeface="+mn-lt"/>
                <a:ea typeface="+mn-ea"/>
                <a:cs typeface="+mn-cs"/>
              </a:defRPr>
            </a:lvl2pPr>
            <a:lvl3pPr marL="2821436" algn="l" defTabSz="2821436" rtl="0" eaLnBrk="1" latinLnBrk="0" hangingPunct="1">
              <a:defRPr sz="5600" kern="1200">
                <a:solidFill>
                  <a:schemeClr val="tx1"/>
                </a:solidFill>
                <a:latin typeface="+mn-lt"/>
                <a:ea typeface="+mn-ea"/>
                <a:cs typeface="+mn-cs"/>
              </a:defRPr>
            </a:lvl3pPr>
            <a:lvl4pPr marL="4232155" algn="l" defTabSz="2821436" rtl="0" eaLnBrk="1" latinLnBrk="0" hangingPunct="1">
              <a:defRPr sz="5600" kern="1200">
                <a:solidFill>
                  <a:schemeClr val="tx1"/>
                </a:solidFill>
                <a:latin typeface="+mn-lt"/>
                <a:ea typeface="+mn-ea"/>
                <a:cs typeface="+mn-cs"/>
              </a:defRPr>
            </a:lvl4pPr>
            <a:lvl5pPr marL="5642872" algn="l" defTabSz="2821436" rtl="0" eaLnBrk="1" latinLnBrk="0" hangingPunct="1">
              <a:defRPr sz="5600" kern="1200">
                <a:solidFill>
                  <a:schemeClr val="tx1"/>
                </a:solidFill>
                <a:latin typeface="+mn-lt"/>
                <a:ea typeface="+mn-ea"/>
                <a:cs typeface="+mn-cs"/>
              </a:defRPr>
            </a:lvl5pPr>
            <a:lvl6pPr marL="7053590" algn="l" defTabSz="2821436" rtl="0" eaLnBrk="1" latinLnBrk="0" hangingPunct="1">
              <a:defRPr sz="5600" kern="1200">
                <a:solidFill>
                  <a:schemeClr val="tx1"/>
                </a:solidFill>
                <a:latin typeface="+mn-lt"/>
                <a:ea typeface="+mn-ea"/>
                <a:cs typeface="+mn-cs"/>
              </a:defRPr>
            </a:lvl6pPr>
            <a:lvl7pPr marL="8464309" algn="l" defTabSz="2821436" rtl="0" eaLnBrk="1" latinLnBrk="0" hangingPunct="1">
              <a:defRPr sz="5600" kern="1200">
                <a:solidFill>
                  <a:schemeClr val="tx1"/>
                </a:solidFill>
                <a:latin typeface="+mn-lt"/>
                <a:ea typeface="+mn-ea"/>
                <a:cs typeface="+mn-cs"/>
              </a:defRPr>
            </a:lvl7pPr>
            <a:lvl8pPr marL="9875027" algn="l" defTabSz="2821436" rtl="0" eaLnBrk="1" latinLnBrk="0" hangingPunct="1">
              <a:defRPr sz="5600" kern="1200">
                <a:solidFill>
                  <a:schemeClr val="tx1"/>
                </a:solidFill>
                <a:latin typeface="+mn-lt"/>
                <a:ea typeface="+mn-ea"/>
                <a:cs typeface="+mn-cs"/>
              </a:defRPr>
            </a:lvl8pPr>
            <a:lvl9pPr marL="11285745" algn="l" defTabSz="2821436" rtl="0" eaLnBrk="1" latinLnBrk="0" hangingPunct="1">
              <a:defRPr sz="5600" kern="1200">
                <a:solidFill>
                  <a:schemeClr val="tx1"/>
                </a:solidFill>
                <a:latin typeface="+mn-lt"/>
                <a:ea typeface="+mn-ea"/>
                <a:cs typeface="+mn-cs"/>
              </a:defRPr>
            </a:lvl9pPr>
          </a:lstStyle>
          <a:p>
            <a:pPr>
              <a:lnSpc>
                <a:spcPct val="100000"/>
              </a:lnSpc>
            </a:pPr>
            <a:r>
              <a:rPr lang="en-US" sz="1400" dirty="0" smtClean="0">
                <a:solidFill>
                  <a:schemeClr val="bg1"/>
                </a:solidFill>
                <a:latin typeface="Calibri" panose="020F0502020204030204" pitchFamily="34" charset="0"/>
              </a:rPr>
              <a:t>© 2015</a:t>
            </a:r>
            <a:r>
              <a:rPr lang="en-US" sz="1400" baseline="0" dirty="0" smtClean="0">
                <a:solidFill>
                  <a:schemeClr val="bg1"/>
                </a:solidFill>
                <a:latin typeface="Calibri" panose="020F0502020204030204" pitchFamily="34" charset="0"/>
              </a:rPr>
              <a:t> </a:t>
            </a:r>
            <a:r>
              <a:rPr lang="en-US" sz="1400" dirty="0" smtClean="0">
                <a:solidFill>
                  <a:schemeClr val="bg1"/>
                </a:solidFill>
                <a:latin typeface="Calibri" panose="020F0502020204030204" pitchFamily="34" charset="0"/>
              </a:rPr>
              <a:t>PosterPresentations.com</a:t>
            </a:r>
          </a:p>
          <a:p>
            <a:pPr marL="169863" indent="0">
              <a:lnSpc>
                <a:spcPct val="100000"/>
              </a:lnSpc>
            </a:pPr>
            <a:r>
              <a:rPr lang="en-US" sz="1400" dirty="0" smtClean="0">
                <a:solidFill>
                  <a:schemeClr val="bg1"/>
                </a:solidFill>
                <a:latin typeface="Calibri" panose="020F0502020204030204" pitchFamily="34" charset="0"/>
              </a:rPr>
              <a:t>2117 Fourth Street ,</a:t>
            </a:r>
            <a:r>
              <a:rPr lang="en-US" sz="1400" baseline="0" dirty="0" smtClean="0">
                <a:solidFill>
                  <a:schemeClr val="bg1"/>
                </a:solidFill>
                <a:latin typeface="Calibri" panose="020F0502020204030204" pitchFamily="34" charset="0"/>
              </a:rPr>
              <a:t> Unit C</a:t>
            </a:r>
          </a:p>
          <a:p>
            <a:pPr marL="169863" indent="0">
              <a:lnSpc>
                <a:spcPct val="100000"/>
              </a:lnSpc>
            </a:pPr>
            <a:r>
              <a:rPr lang="en-US" sz="1400" baseline="0" dirty="0" smtClean="0">
                <a:solidFill>
                  <a:schemeClr val="bg1"/>
                </a:solidFill>
                <a:latin typeface="Calibri" panose="020F0502020204030204" pitchFamily="34" charset="0"/>
              </a:rPr>
              <a:t>Berkeley CA 94710</a:t>
            </a:r>
            <a:br>
              <a:rPr lang="en-US" sz="1400" baseline="0" dirty="0" smtClean="0">
                <a:solidFill>
                  <a:schemeClr val="bg1"/>
                </a:solidFill>
                <a:latin typeface="Calibri" panose="020F0502020204030204" pitchFamily="34" charset="0"/>
              </a:rPr>
            </a:br>
            <a:r>
              <a:rPr lang="en-US" sz="1400" b="1" baseline="0" dirty="0" smtClean="0">
                <a:solidFill>
                  <a:srgbClr val="FFFF00"/>
                </a:solidFill>
                <a:latin typeface="Calibri" panose="020F0502020204030204" pitchFamily="34" charset="0"/>
              </a:rPr>
              <a:t>posterpresenter@gmail.com</a:t>
            </a:r>
            <a:endParaRPr lang="en-US" sz="1400" b="1" dirty="0">
              <a:solidFill>
                <a:srgbClr val="FFFF00"/>
              </a:solidFill>
              <a:latin typeface="Calibri" panose="020F0502020204030204" pitchFamily="34" charset="0"/>
            </a:endParaRPr>
          </a:p>
        </p:txBody>
      </p:sp>
      <p:sp>
        <p:nvSpPr>
          <p:cNvPr id="48" name="Rounded Rectangle 47"/>
          <p:cNvSpPr/>
          <p:nvPr userDrawn="1"/>
        </p:nvSpPr>
        <p:spPr>
          <a:xfrm>
            <a:off x="726401" y="3562164"/>
            <a:ext cx="7503200" cy="16930015"/>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ounded Rectangle 48"/>
          <p:cNvSpPr/>
          <p:nvPr userDrawn="1"/>
        </p:nvSpPr>
        <p:spPr>
          <a:xfrm>
            <a:off x="24715752" y="3562164"/>
            <a:ext cx="7503200" cy="16930015"/>
          </a:xfrm>
          <a:prstGeom prst="roundRect">
            <a:avLst>
              <a:gd name="adj" fmla="val 1956"/>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ounded Rectangle 49"/>
          <p:cNvSpPr/>
          <p:nvPr userDrawn="1"/>
        </p:nvSpPr>
        <p:spPr>
          <a:xfrm>
            <a:off x="8681853" y="3562164"/>
            <a:ext cx="15581648" cy="16930015"/>
          </a:xfrm>
          <a:prstGeom prst="roundRect">
            <a:avLst>
              <a:gd name="adj" fmla="val 1327"/>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 name="Group 54"/>
          <p:cNvGrpSpPr/>
          <p:nvPr userDrawn="1"/>
        </p:nvGrpSpPr>
        <p:grpSpPr>
          <a:xfrm rot="10800000">
            <a:off x="-24226" y="20723581"/>
            <a:ext cx="32976898" cy="1234423"/>
            <a:chOff x="-14192" y="1382"/>
            <a:chExt cx="27451941" cy="4572641"/>
          </a:xfrm>
        </p:grpSpPr>
        <p:sp>
          <p:nvSpPr>
            <p:cNvPr id="56" name="Rectangle 16"/>
            <p:cNvSpPr/>
            <p:nvPr userDrawn="1"/>
          </p:nvSpPr>
          <p:spPr>
            <a:xfrm>
              <a:off x="4001" y="707796"/>
              <a:ext cx="27429212" cy="3866227"/>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32864 w 43891200"/>
                <a:gd name="connsiteY3" fmla="*/ 3330294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589306 w 43891200"/>
                <a:gd name="connsiteY3" fmla="*/ 3104512 h 7027483"/>
                <a:gd name="connsiteX4" fmla="*/ 84664 w 43891200"/>
                <a:gd name="connsiteY4" fmla="*/ 5531673 h 7027483"/>
                <a:gd name="connsiteX5" fmla="*/ 0 w 43891200"/>
                <a:gd name="connsiteY5" fmla="*/ 0 h 7027483"/>
                <a:gd name="connsiteX0" fmla="*/ 0 w 43891200"/>
                <a:gd name="connsiteY0" fmla="*/ 0 h 7272584"/>
                <a:gd name="connsiteX1" fmla="*/ 43891200 w 43891200"/>
                <a:gd name="connsiteY1" fmla="*/ 0 h 7272584"/>
                <a:gd name="connsiteX2" fmla="*/ 43891200 w 43891200"/>
                <a:gd name="connsiteY2" fmla="*/ 7027483 h 7272584"/>
                <a:gd name="connsiteX3" fmla="*/ 37534349 w 43891200"/>
                <a:gd name="connsiteY3" fmla="*/ 5432466 h 7272584"/>
                <a:gd name="connsiteX4" fmla="*/ 21589306 w 43891200"/>
                <a:gd name="connsiteY4" fmla="*/ 3104512 h 7272584"/>
                <a:gd name="connsiteX5" fmla="*/ 84664 w 43891200"/>
                <a:gd name="connsiteY5" fmla="*/ 5531673 h 7272584"/>
                <a:gd name="connsiteX6" fmla="*/ 0 w 43891200"/>
                <a:gd name="connsiteY6" fmla="*/ 0 h 7272584"/>
                <a:gd name="connsiteX0" fmla="*/ 0 w 43891200"/>
                <a:gd name="connsiteY0" fmla="*/ 0 h 7027483"/>
                <a:gd name="connsiteX1" fmla="*/ 43891200 w 43891200"/>
                <a:gd name="connsiteY1" fmla="*/ 0 h 7027483"/>
                <a:gd name="connsiteX2" fmla="*/ 43891200 w 43891200"/>
                <a:gd name="connsiteY2" fmla="*/ 7027483 h 7027483"/>
                <a:gd name="connsiteX3" fmla="*/ 37534349 w 43891200"/>
                <a:gd name="connsiteY3" fmla="*/ 5432466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589306 w 43891200"/>
                <a:gd name="connsiteY4" fmla="*/ 3104512 h 7027483"/>
                <a:gd name="connsiteX5" fmla="*/ 84664 w 43891200"/>
                <a:gd name="connsiteY5" fmla="*/ 5531673 h 7027483"/>
                <a:gd name="connsiteX6" fmla="*/ 0 w 43891200"/>
                <a:gd name="connsiteY6"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37534347 w 43891200"/>
                <a:gd name="connsiteY3" fmla="*/ 5179307 h 7027483"/>
                <a:gd name="connsiteX4" fmla="*/ 21423313 w 43891200"/>
                <a:gd name="connsiteY4" fmla="*/ 3012175 h 7027483"/>
                <a:gd name="connsiteX5" fmla="*/ 84664 w 43891200"/>
                <a:gd name="connsiteY5" fmla="*/ 5531673 h 7027483"/>
                <a:gd name="connsiteX6" fmla="*/ 0 w 43891200"/>
                <a:gd name="connsiteY6" fmla="*/ 0 h 7027483"/>
                <a:gd name="connsiteX0" fmla="*/ 0 w 43891200"/>
                <a:gd name="connsiteY0" fmla="*/ 0 h 6029592"/>
                <a:gd name="connsiteX1" fmla="*/ 43891200 w 43891200"/>
                <a:gd name="connsiteY1" fmla="*/ 0 h 6029592"/>
                <a:gd name="connsiteX2" fmla="*/ 43852760 w 43891200"/>
                <a:gd name="connsiteY2" fmla="*/ 6029592 h 6029592"/>
                <a:gd name="connsiteX3" fmla="*/ 37534347 w 43891200"/>
                <a:gd name="connsiteY3" fmla="*/ 517930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36342689 w 43891200"/>
                <a:gd name="connsiteY3" fmla="*/ 4466527 h 6029592"/>
                <a:gd name="connsiteX4" fmla="*/ 21423313 w 43891200"/>
                <a:gd name="connsiteY4" fmla="*/ 3012175 h 6029592"/>
                <a:gd name="connsiteX5" fmla="*/ 84664 w 43891200"/>
                <a:gd name="connsiteY5" fmla="*/ 5531673 h 6029592"/>
                <a:gd name="connsiteX6" fmla="*/ 0 w 43891200"/>
                <a:gd name="connsiteY6" fmla="*/ 0 h 6029592"/>
                <a:gd name="connsiteX0" fmla="*/ 0 w 43891200"/>
                <a:gd name="connsiteY0" fmla="*/ 0 h 6079664"/>
                <a:gd name="connsiteX1" fmla="*/ 43891200 w 43891200"/>
                <a:gd name="connsiteY1" fmla="*/ 0 h 6079664"/>
                <a:gd name="connsiteX2" fmla="*/ 43852760 w 43891200"/>
                <a:gd name="connsiteY2" fmla="*/ 6029592 h 6079664"/>
                <a:gd name="connsiteX3" fmla="*/ 21423313 w 43891200"/>
                <a:gd name="connsiteY3" fmla="*/ 3012175 h 6079664"/>
                <a:gd name="connsiteX4" fmla="*/ 84664 w 43891200"/>
                <a:gd name="connsiteY4" fmla="*/ 5531673 h 6079664"/>
                <a:gd name="connsiteX5" fmla="*/ 0 w 43891200"/>
                <a:gd name="connsiteY5" fmla="*/ 0 h 6079664"/>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6029592"/>
                <a:gd name="connsiteX1" fmla="*/ 43891200 w 43891200"/>
                <a:gd name="connsiteY1" fmla="*/ 0 h 6029592"/>
                <a:gd name="connsiteX2" fmla="*/ 43852760 w 43891200"/>
                <a:gd name="connsiteY2" fmla="*/ 6029592 h 6029592"/>
                <a:gd name="connsiteX3" fmla="*/ 21423313 w 43891200"/>
                <a:gd name="connsiteY3" fmla="*/ 3012175 h 6029592"/>
                <a:gd name="connsiteX4" fmla="*/ 84664 w 43891200"/>
                <a:gd name="connsiteY4" fmla="*/ 5531673 h 6029592"/>
                <a:gd name="connsiteX5" fmla="*/ 0 w 43891200"/>
                <a:gd name="connsiteY5" fmla="*/ 0 h 6029592"/>
                <a:gd name="connsiteX0" fmla="*/ 0 w 43891200"/>
                <a:gd name="connsiteY0" fmla="*/ 0 h 5887037"/>
                <a:gd name="connsiteX1" fmla="*/ 43891200 w 43891200"/>
                <a:gd name="connsiteY1" fmla="*/ 0 h 5887037"/>
                <a:gd name="connsiteX2" fmla="*/ 43814321 w 43891200"/>
                <a:gd name="connsiteY2" fmla="*/ 5887037 h 5887037"/>
                <a:gd name="connsiteX3" fmla="*/ 21423313 w 43891200"/>
                <a:gd name="connsiteY3" fmla="*/ 3012175 h 5887037"/>
                <a:gd name="connsiteX4" fmla="*/ 84664 w 43891200"/>
                <a:gd name="connsiteY4" fmla="*/ 5531673 h 5887037"/>
                <a:gd name="connsiteX5" fmla="*/ 0 w 43891200"/>
                <a:gd name="connsiteY5" fmla="*/ 0 h 5887037"/>
                <a:gd name="connsiteX0" fmla="*/ 0 w 43891200"/>
                <a:gd name="connsiteY0" fmla="*/ 0 h 5745966"/>
                <a:gd name="connsiteX1" fmla="*/ 43891200 w 43891200"/>
                <a:gd name="connsiteY1" fmla="*/ 0 h 5745966"/>
                <a:gd name="connsiteX2" fmla="*/ 43814319 w 43891200"/>
                <a:gd name="connsiteY2" fmla="*/ 5745966 h 5745966"/>
                <a:gd name="connsiteX3" fmla="*/ 21423313 w 43891200"/>
                <a:gd name="connsiteY3" fmla="*/ 3012175 h 5745966"/>
                <a:gd name="connsiteX4" fmla="*/ 84664 w 43891200"/>
                <a:gd name="connsiteY4" fmla="*/ 5531673 h 5745966"/>
                <a:gd name="connsiteX5" fmla="*/ 0 w 43891200"/>
                <a:gd name="connsiteY5" fmla="*/ 0 h 5745966"/>
                <a:gd name="connsiteX0" fmla="*/ 0 w 43891200"/>
                <a:gd name="connsiteY0" fmla="*/ 0 h 5774180"/>
                <a:gd name="connsiteX1" fmla="*/ 43891200 w 43891200"/>
                <a:gd name="connsiteY1" fmla="*/ 0 h 5774180"/>
                <a:gd name="connsiteX2" fmla="*/ 43814319 w 43891200"/>
                <a:gd name="connsiteY2" fmla="*/ 5774180 h 5774180"/>
                <a:gd name="connsiteX3" fmla="*/ 21423313 w 43891200"/>
                <a:gd name="connsiteY3" fmla="*/ 3012175 h 5774180"/>
                <a:gd name="connsiteX4" fmla="*/ 84664 w 43891200"/>
                <a:gd name="connsiteY4" fmla="*/ 5531673 h 5774180"/>
                <a:gd name="connsiteX5" fmla="*/ 0 w 43891200"/>
                <a:gd name="connsiteY5" fmla="*/ 0 h 5774180"/>
                <a:gd name="connsiteX0" fmla="*/ 6633 w 43897833"/>
                <a:gd name="connsiteY0" fmla="*/ 0 h 5774180"/>
                <a:gd name="connsiteX1" fmla="*/ 43897833 w 43897833"/>
                <a:gd name="connsiteY1" fmla="*/ 0 h 5774180"/>
                <a:gd name="connsiteX2" fmla="*/ 43820952 w 43897833"/>
                <a:gd name="connsiteY2" fmla="*/ 5774180 h 5774180"/>
                <a:gd name="connsiteX3" fmla="*/ 21429946 w 43897833"/>
                <a:gd name="connsiteY3" fmla="*/ 3012175 h 5774180"/>
                <a:gd name="connsiteX4" fmla="*/ 0 w 43897833"/>
                <a:gd name="connsiteY4" fmla="*/ 5757386 h 5774180"/>
                <a:gd name="connsiteX5" fmla="*/ 6633 w 43897833"/>
                <a:gd name="connsiteY5" fmla="*/ 0 h 5774180"/>
                <a:gd name="connsiteX0" fmla="*/ 6633 w 43897833"/>
                <a:gd name="connsiteY0" fmla="*/ 0 h 5785600"/>
                <a:gd name="connsiteX1" fmla="*/ 43897833 w 43897833"/>
                <a:gd name="connsiteY1" fmla="*/ 0 h 5785600"/>
                <a:gd name="connsiteX2" fmla="*/ 43820952 w 43897833"/>
                <a:gd name="connsiteY2" fmla="*/ 5774180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97833"/>
                <a:gd name="connsiteY0" fmla="*/ 0 h 5785600"/>
                <a:gd name="connsiteX1" fmla="*/ 43897833 w 43897833"/>
                <a:gd name="connsiteY1" fmla="*/ 0 h 5785600"/>
                <a:gd name="connsiteX2" fmla="*/ 43829914 w 43897833"/>
                <a:gd name="connsiteY2" fmla="*/ 5757562 h 5785600"/>
                <a:gd name="connsiteX3" fmla="*/ 21429946 w 43897833"/>
                <a:gd name="connsiteY3" fmla="*/ 3012175 h 5785600"/>
                <a:gd name="connsiteX4" fmla="*/ 0 w 43897833"/>
                <a:gd name="connsiteY4" fmla="*/ 5785600 h 5785600"/>
                <a:gd name="connsiteX5" fmla="*/ 6633 w 43897833"/>
                <a:gd name="connsiteY5" fmla="*/ 0 h 5785600"/>
                <a:gd name="connsiteX0" fmla="*/ 6633 w 43884390"/>
                <a:gd name="connsiteY0" fmla="*/ 4153 h 5789753"/>
                <a:gd name="connsiteX1" fmla="*/ 43884390 w 43884390"/>
                <a:gd name="connsiteY1" fmla="*/ 0 h 5789753"/>
                <a:gd name="connsiteX2" fmla="*/ 43829914 w 43884390"/>
                <a:gd name="connsiteY2" fmla="*/ 5761715 h 5789753"/>
                <a:gd name="connsiteX3" fmla="*/ 21429946 w 43884390"/>
                <a:gd name="connsiteY3" fmla="*/ 3016328 h 5789753"/>
                <a:gd name="connsiteX4" fmla="*/ 0 w 43884390"/>
                <a:gd name="connsiteY4" fmla="*/ 5789753 h 5789753"/>
                <a:gd name="connsiteX5" fmla="*/ 6633 w 43884390"/>
                <a:gd name="connsiteY5" fmla="*/ 4153 h 5789753"/>
                <a:gd name="connsiteX0" fmla="*/ 6633 w 43884392"/>
                <a:gd name="connsiteY0" fmla="*/ 0 h 5785600"/>
                <a:gd name="connsiteX1" fmla="*/ 43884392 w 43884392"/>
                <a:gd name="connsiteY1" fmla="*/ 1 h 5785600"/>
                <a:gd name="connsiteX2" fmla="*/ 43829914 w 43884392"/>
                <a:gd name="connsiteY2" fmla="*/ 5757562 h 5785600"/>
                <a:gd name="connsiteX3" fmla="*/ 21429946 w 43884392"/>
                <a:gd name="connsiteY3" fmla="*/ 3012175 h 5785600"/>
                <a:gd name="connsiteX4" fmla="*/ 0 w 43884392"/>
                <a:gd name="connsiteY4" fmla="*/ 5785600 h 5785600"/>
                <a:gd name="connsiteX5" fmla="*/ 6633 w 43884392"/>
                <a:gd name="connsiteY5" fmla="*/ 0 h 5785600"/>
                <a:gd name="connsiteX0" fmla="*/ 6633 w 43876785"/>
                <a:gd name="connsiteY0" fmla="*/ 7053 h 5792653"/>
                <a:gd name="connsiteX1" fmla="*/ 43876785 w 43876785"/>
                <a:gd name="connsiteY1" fmla="*/ 0 h 5792653"/>
                <a:gd name="connsiteX2" fmla="*/ 43829914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429946 w 43876785"/>
                <a:gd name="connsiteY3" fmla="*/ 3019228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852793 w 43876785"/>
                <a:gd name="connsiteY3" fmla="*/ 301922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64377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44088 w 43876785"/>
                <a:gd name="connsiteY3" fmla="*/ 3000419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792653"/>
                <a:gd name="connsiteX1" fmla="*/ 43876785 w 43876785"/>
                <a:gd name="connsiteY1" fmla="*/ 0 h 5792653"/>
                <a:gd name="connsiteX2" fmla="*/ 43826108 w 43876785"/>
                <a:gd name="connsiteY2" fmla="*/ 5764615 h 5792653"/>
                <a:gd name="connsiteX3" fmla="*/ 21923799 w 43876785"/>
                <a:gd name="connsiteY3" fmla="*/ 3009824 h 5792653"/>
                <a:gd name="connsiteX4" fmla="*/ 0 w 43876785"/>
                <a:gd name="connsiteY4" fmla="*/ 5792653 h 5792653"/>
                <a:gd name="connsiteX5" fmla="*/ 6633 w 43876785"/>
                <a:gd name="connsiteY5" fmla="*/ 7053 h 5792653"/>
                <a:gd name="connsiteX0" fmla="*/ 6633 w 43876785"/>
                <a:gd name="connsiteY0" fmla="*/ 7053 h 5801199"/>
                <a:gd name="connsiteX1" fmla="*/ 43876785 w 43876785"/>
                <a:gd name="connsiteY1" fmla="*/ 0 h 5801199"/>
                <a:gd name="connsiteX2" fmla="*/ 43831664 w 43876785"/>
                <a:gd name="connsiteY2" fmla="*/ 5801199 h 5801199"/>
                <a:gd name="connsiteX3" fmla="*/ 21923799 w 43876785"/>
                <a:gd name="connsiteY3" fmla="*/ 3009824 h 5801199"/>
                <a:gd name="connsiteX4" fmla="*/ 0 w 43876785"/>
                <a:gd name="connsiteY4" fmla="*/ 5792653 h 5801199"/>
                <a:gd name="connsiteX5" fmla="*/ 6633 w 43876785"/>
                <a:gd name="connsiteY5" fmla="*/ 7053 h 5801199"/>
                <a:gd name="connsiteX0" fmla="*/ 6633 w 43876785"/>
                <a:gd name="connsiteY0" fmla="*/ 7053 h 5811651"/>
                <a:gd name="connsiteX1" fmla="*/ 43876785 w 43876785"/>
                <a:gd name="connsiteY1" fmla="*/ 0 h 5811651"/>
                <a:gd name="connsiteX2" fmla="*/ 43826110 w 43876785"/>
                <a:gd name="connsiteY2" fmla="*/ 5811651 h 5811651"/>
                <a:gd name="connsiteX3" fmla="*/ 21923799 w 43876785"/>
                <a:gd name="connsiteY3" fmla="*/ 3009824 h 5811651"/>
                <a:gd name="connsiteX4" fmla="*/ 0 w 43876785"/>
                <a:gd name="connsiteY4" fmla="*/ 5792653 h 5811651"/>
                <a:gd name="connsiteX5" fmla="*/ 6633 w 43876785"/>
                <a:gd name="connsiteY5" fmla="*/ 7053 h 5811651"/>
                <a:gd name="connsiteX0" fmla="*/ -1 w 43870151"/>
                <a:gd name="connsiteY0" fmla="*/ 7053 h 5818785"/>
                <a:gd name="connsiteX1" fmla="*/ 43870151 w 43870151"/>
                <a:gd name="connsiteY1" fmla="*/ 0 h 5818785"/>
                <a:gd name="connsiteX2" fmla="*/ 43819476 w 43870151"/>
                <a:gd name="connsiteY2" fmla="*/ 5811651 h 5818785"/>
                <a:gd name="connsiteX3" fmla="*/ 21917165 w 43870151"/>
                <a:gd name="connsiteY3" fmla="*/ 3009824 h 5818785"/>
                <a:gd name="connsiteX4" fmla="*/ 4477 w 43870151"/>
                <a:gd name="connsiteY4" fmla="*/ 5818785 h 5818785"/>
                <a:gd name="connsiteX5" fmla="*/ -1 w 43870151"/>
                <a:gd name="connsiteY5" fmla="*/ 7053 h 5818785"/>
                <a:gd name="connsiteX0" fmla="*/ 239 w 43870391"/>
                <a:gd name="connsiteY0" fmla="*/ 7053 h 5814778"/>
                <a:gd name="connsiteX1" fmla="*/ 43870391 w 43870391"/>
                <a:gd name="connsiteY1" fmla="*/ 0 h 5814778"/>
                <a:gd name="connsiteX2" fmla="*/ 43819716 w 43870391"/>
                <a:gd name="connsiteY2" fmla="*/ 5811651 h 5814778"/>
                <a:gd name="connsiteX3" fmla="*/ 21917405 w 43870391"/>
                <a:gd name="connsiteY3" fmla="*/ 3009824 h 5814778"/>
                <a:gd name="connsiteX4" fmla="*/ 457 w 43870391"/>
                <a:gd name="connsiteY4" fmla="*/ 5814778 h 5814778"/>
                <a:gd name="connsiteX5" fmla="*/ 239 w 43870391"/>
                <a:gd name="connsiteY5" fmla="*/ 7053 h 5814778"/>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806763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70391"/>
                <a:gd name="connsiteY0" fmla="*/ 7053 h 5811651"/>
                <a:gd name="connsiteX1" fmla="*/ 43870391 w 43870391"/>
                <a:gd name="connsiteY1" fmla="*/ 0 h 5811651"/>
                <a:gd name="connsiteX2" fmla="*/ 43819716 w 43870391"/>
                <a:gd name="connsiteY2" fmla="*/ 5811651 h 5811651"/>
                <a:gd name="connsiteX3" fmla="*/ 21917405 w 43870391"/>
                <a:gd name="connsiteY3" fmla="*/ 3009824 h 5811651"/>
                <a:gd name="connsiteX4" fmla="*/ 457 w 43870391"/>
                <a:gd name="connsiteY4" fmla="*/ 5798748 h 5811651"/>
                <a:gd name="connsiteX5" fmla="*/ 239 w 43870391"/>
                <a:gd name="connsiteY5" fmla="*/ 7053 h 5811651"/>
                <a:gd name="connsiteX0" fmla="*/ 239 w 43842825"/>
                <a:gd name="connsiteY0" fmla="*/ 7053 h 5811651"/>
                <a:gd name="connsiteX1" fmla="*/ 43842825 w 43842825"/>
                <a:gd name="connsiteY1" fmla="*/ 0 h 5811651"/>
                <a:gd name="connsiteX2" fmla="*/ 43819716 w 43842825"/>
                <a:gd name="connsiteY2" fmla="*/ 5811651 h 5811651"/>
                <a:gd name="connsiteX3" fmla="*/ 21917405 w 43842825"/>
                <a:gd name="connsiteY3" fmla="*/ 3009824 h 5811651"/>
                <a:gd name="connsiteX4" fmla="*/ 457 w 43842825"/>
                <a:gd name="connsiteY4" fmla="*/ 5798748 h 5811651"/>
                <a:gd name="connsiteX5" fmla="*/ 239 w 43842825"/>
                <a:gd name="connsiteY5" fmla="*/ 7053 h 5811651"/>
                <a:gd name="connsiteX0" fmla="*/ 239 w 43824446"/>
                <a:gd name="connsiteY0" fmla="*/ 7053 h 5811651"/>
                <a:gd name="connsiteX1" fmla="*/ 43824446 w 43824446"/>
                <a:gd name="connsiteY1" fmla="*/ 0 h 5811651"/>
                <a:gd name="connsiteX2" fmla="*/ 43819716 w 43824446"/>
                <a:gd name="connsiteY2" fmla="*/ 5811651 h 5811651"/>
                <a:gd name="connsiteX3" fmla="*/ 21917405 w 43824446"/>
                <a:gd name="connsiteY3" fmla="*/ 3009824 h 5811651"/>
                <a:gd name="connsiteX4" fmla="*/ 457 w 43824446"/>
                <a:gd name="connsiteY4" fmla="*/ 5798748 h 5811651"/>
                <a:gd name="connsiteX5" fmla="*/ 239 w 43824446"/>
                <a:gd name="connsiteY5" fmla="*/ 7053 h 581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824446" h="5811651">
                  <a:moveTo>
                    <a:pt x="239" y="7053"/>
                  </a:moveTo>
                  <a:lnTo>
                    <a:pt x="43824446" y="0"/>
                  </a:lnTo>
                  <a:cubicBezTo>
                    <a:pt x="43822869" y="1937217"/>
                    <a:pt x="43821293" y="3874434"/>
                    <a:pt x="43819716" y="5811651"/>
                  </a:cubicBezTo>
                  <a:cubicBezTo>
                    <a:pt x="38268362" y="4032785"/>
                    <a:pt x="30438085" y="2966157"/>
                    <a:pt x="21917405" y="3009824"/>
                  </a:cubicBezTo>
                  <a:cubicBezTo>
                    <a:pt x="14614291" y="3047251"/>
                    <a:pt x="6453731" y="3277510"/>
                    <a:pt x="457" y="5798748"/>
                  </a:cubicBezTo>
                  <a:cubicBezTo>
                    <a:pt x="-1036" y="3861504"/>
                    <a:pt x="1732" y="1944297"/>
                    <a:pt x="239" y="7053"/>
                  </a:cubicBezTo>
                  <a:close/>
                </a:path>
              </a:pathLst>
            </a:custGeom>
            <a:gradFill flip="none" rotWithShape="1">
              <a:gsLst>
                <a:gs pos="0">
                  <a:schemeClr val="accent6"/>
                </a:gs>
                <a:gs pos="100000">
                  <a:schemeClr val="accent4"/>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Rectangle 16"/>
            <p:cNvSpPr/>
            <p:nvPr userDrawn="1"/>
          </p:nvSpPr>
          <p:spPr>
            <a:xfrm>
              <a:off x="-4323" y="5744"/>
              <a:ext cx="27440229" cy="4555641"/>
            </a:xfrm>
            <a:custGeom>
              <a:avLst/>
              <a:gdLst>
                <a:gd name="connsiteX0" fmla="*/ 0 w 43891200"/>
                <a:gd name="connsiteY0" fmla="*/ 0 h 7027483"/>
                <a:gd name="connsiteX1" fmla="*/ 43891200 w 43891200"/>
                <a:gd name="connsiteY1" fmla="*/ 0 h 7027483"/>
                <a:gd name="connsiteX2" fmla="*/ 43891200 w 43891200"/>
                <a:gd name="connsiteY2" fmla="*/ 7027483 h 7027483"/>
                <a:gd name="connsiteX3" fmla="*/ 0 w 43891200"/>
                <a:gd name="connsiteY3" fmla="*/ 7027483 h 7027483"/>
                <a:gd name="connsiteX4" fmla="*/ 0 w 43891200"/>
                <a:gd name="connsiteY4"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617527 w 43891200"/>
                <a:gd name="connsiteY3" fmla="*/ 6999261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0 w 43891200"/>
                <a:gd name="connsiteY4" fmla="*/ 7027483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100503"/>
                <a:gd name="connsiteX1" fmla="*/ 43891200 w 43891200"/>
                <a:gd name="connsiteY1" fmla="*/ 0 h 7100503"/>
                <a:gd name="connsiteX2" fmla="*/ 43891200 w 43891200"/>
                <a:gd name="connsiteY2" fmla="*/ 7027483 h 7100503"/>
                <a:gd name="connsiteX3" fmla="*/ 21448200 w 43891200"/>
                <a:gd name="connsiteY3" fmla="*/ 3838305 h 7100503"/>
                <a:gd name="connsiteX4" fmla="*/ 28221 w 43891200"/>
                <a:gd name="connsiteY4" fmla="*/ 6688809 h 7100503"/>
                <a:gd name="connsiteX5" fmla="*/ 0 w 43891200"/>
                <a:gd name="connsiteY5" fmla="*/ 0 h 710050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891200"/>
                <a:gd name="connsiteY0" fmla="*/ 0 h 7027483"/>
                <a:gd name="connsiteX1" fmla="*/ 43891200 w 43891200"/>
                <a:gd name="connsiteY1" fmla="*/ 0 h 7027483"/>
                <a:gd name="connsiteX2" fmla="*/ 43891200 w 43891200"/>
                <a:gd name="connsiteY2" fmla="*/ 7027483 h 7027483"/>
                <a:gd name="connsiteX3" fmla="*/ 21448200 w 43891200"/>
                <a:gd name="connsiteY3" fmla="*/ 3838305 h 7027483"/>
                <a:gd name="connsiteX4" fmla="*/ 28221 w 43891200"/>
                <a:gd name="connsiteY4" fmla="*/ 6688809 h 7027483"/>
                <a:gd name="connsiteX5" fmla="*/ 0 w 43891200"/>
                <a:gd name="connsiteY5" fmla="*/ 0 h 7027483"/>
                <a:gd name="connsiteX0" fmla="*/ 0 w 43968081"/>
                <a:gd name="connsiteY0" fmla="*/ 0 h 6688809"/>
                <a:gd name="connsiteX1" fmla="*/ 43891200 w 43968081"/>
                <a:gd name="connsiteY1" fmla="*/ 0 h 6688809"/>
                <a:gd name="connsiteX2" fmla="*/ 43968081 w 43968081"/>
                <a:gd name="connsiteY2" fmla="*/ 6358199 h 6688809"/>
                <a:gd name="connsiteX3" fmla="*/ 21448200 w 43968081"/>
                <a:gd name="connsiteY3" fmla="*/ 3838305 h 6688809"/>
                <a:gd name="connsiteX4" fmla="*/ 28221 w 43968081"/>
                <a:gd name="connsiteY4" fmla="*/ 6688809 h 6688809"/>
                <a:gd name="connsiteX5" fmla="*/ 0 w 43968081"/>
                <a:gd name="connsiteY5" fmla="*/ 0 h 6688809"/>
                <a:gd name="connsiteX0" fmla="*/ 0 w 43891200"/>
                <a:gd name="connsiteY0" fmla="*/ 0 h 6688809"/>
                <a:gd name="connsiteX1" fmla="*/ 43891200 w 43891200"/>
                <a:gd name="connsiteY1" fmla="*/ 0 h 6688809"/>
                <a:gd name="connsiteX2" fmla="*/ 43793664 w 43891200"/>
                <a:gd name="connsiteY2" fmla="*/ 6218350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91200"/>
                <a:gd name="connsiteY0" fmla="*/ 0 h 6688809"/>
                <a:gd name="connsiteX1" fmla="*/ 43891200 w 43891200"/>
                <a:gd name="connsiteY1" fmla="*/ 0 h 6688809"/>
                <a:gd name="connsiteX2" fmla="*/ 43823938 w 43891200"/>
                <a:gd name="connsiteY2" fmla="*/ 6183672 h 6688809"/>
                <a:gd name="connsiteX3" fmla="*/ 21448200 w 43891200"/>
                <a:gd name="connsiteY3" fmla="*/ 3838305 h 6688809"/>
                <a:gd name="connsiteX4" fmla="*/ 28221 w 43891200"/>
                <a:gd name="connsiteY4" fmla="*/ 6688809 h 6688809"/>
                <a:gd name="connsiteX5" fmla="*/ 0 w 43891200"/>
                <a:gd name="connsiteY5" fmla="*/ 0 h 6688809"/>
                <a:gd name="connsiteX0" fmla="*/ 0 w 43823938"/>
                <a:gd name="connsiteY0" fmla="*/ 0 h 6688809"/>
                <a:gd name="connsiteX1" fmla="*/ 43800376 w 43823938"/>
                <a:gd name="connsiteY1" fmla="*/ 0 h 6688809"/>
                <a:gd name="connsiteX2" fmla="*/ 43823938 w 43823938"/>
                <a:gd name="connsiteY2" fmla="*/ 6183672 h 6688809"/>
                <a:gd name="connsiteX3" fmla="*/ 21448200 w 43823938"/>
                <a:gd name="connsiteY3" fmla="*/ 3838305 h 6688809"/>
                <a:gd name="connsiteX4" fmla="*/ 28221 w 43823938"/>
                <a:gd name="connsiteY4" fmla="*/ 6688809 h 6688809"/>
                <a:gd name="connsiteX5" fmla="*/ 0 w 43823938"/>
                <a:gd name="connsiteY5" fmla="*/ 0 h 6688809"/>
                <a:gd name="connsiteX0" fmla="*/ 0 w 43883631"/>
                <a:gd name="connsiteY0" fmla="*/ 0 h 6688809"/>
                <a:gd name="connsiteX1" fmla="*/ 43883631 w 43883631"/>
                <a:gd name="connsiteY1" fmla="*/ 41614 h 6688809"/>
                <a:gd name="connsiteX2" fmla="*/ 43823938 w 43883631"/>
                <a:gd name="connsiteY2" fmla="*/ 6183672 h 6688809"/>
                <a:gd name="connsiteX3" fmla="*/ 21448200 w 43883631"/>
                <a:gd name="connsiteY3" fmla="*/ 3838305 h 6688809"/>
                <a:gd name="connsiteX4" fmla="*/ 28221 w 43883631"/>
                <a:gd name="connsiteY4" fmla="*/ 6688809 h 6688809"/>
                <a:gd name="connsiteX5" fmla="*/ 0 w 43883631"/>
                <a:gd name="connsiteY5" fmla="*/ 0 h 6688809"/>
                <a:gd name="connsiteX0" fmla="*/ 0 w 43876062"/>
                <a:gd name="connsiteY0" fmla="*/ 0 h 6688809"/>
                <a:gd name="connsiteX1" fmla="*/ 43876062 w 43876062"/>
                <a:gd name="connsiteY1" fmla="*/ 6936 h 6688809"/>
                <a:gd name="connsiteX2" fmla="*/ 43823938 w 43876062"/>
                <a:gd name="connsiteY2" fmla="*/ 6183672 h 6688809"/>
                <a:gd name="connsiteX3" fmla="*/ 21448200 w 43876062"/>
                <a:gd name="connsiteY3" fmla="*/ 3838305 h 6688809"/>
                <a:gd name="connsiteX4" fmla="*/ 28221 w 43876062"/>
                <a:gd name="connsiteY4" fmla="*/ 6688809 h 6688809"/>
                <a:gd name="connsiteX5" fmla="*/ 0 w 43876062"/>
                <a:gd name="connsiteY5" fmla="*/ 0 h 6688809"/>
                <a:gd name="connsiteX0" fmla="*/ 0 w 43883634"/>
                <a:gd name="connsiteY0" fmla="*/ 6936 h 6695745"/>
                <a:gd name="connsiteX1" fmla="*/ 43883634 w 43883634"/>
                <a:gd name="connsiteY1" fmla="*/ 0 h 6695745"/>
                <a:gd name="connsiteX2" fmla="*/ 43823938 w 43883634"/>
                <a:gd name="connsiteY2" fmla="*/ 6190608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448200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6368 w 43883634"/>
                <a:gd name="connsiteY3" fmla="*/ 3845241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871047 w 43883634"/>
                <a:gd name="connsiteY3" fmla="*/ 3810016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82633 w 43883634"/>
                <a:gd name="connsiteY3" fmla="*/ 3782129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5745"/>
                <a:gd name="connsiteX1" fmla="*/ 43883634 w 43883634"/>
                <a:gd name="connsiteY1" fmla="*/ 0 h 6695745"/>
                <a:gd name="connsiteX2" fmla="*/ 43827740 w 43883634"/>
                <a:gd name="connsiteY2" fmla="*/ 6180150 h 6695745"/>
                <a:gd name="connsiteX3" fmla="*/ 21911623 w 43883634"/>
                <a:gd name="connsiteY3" fmla="*/ 3791425 h 6695745"/>
                <a:gd name="connsiteX4" fmla="*/ 28221 w 43883634"/>
                <a:gd name="connsiteY4" fmla="*/ 6695745 h 6695745"/>
                <a:gd name="connsiteX5" fmla="*/ 0 w 43883634"/>
                <a:gd name="connsiteY5" fmla="*/ 6936 h 6695745"/>
                <a:gd name="connsiteX0" fmla="*/ 0 w 43883634"/>
                <a:gd name="connsiteY0" fmla="*/ 6936 h 6691837"/>
                <a:gd name="connsiteX1" fmla="*/ 43883634 w 43883634"/>
                <a:gd name="connsiteY1" fmla="*/ 0 h 6691837"/>
                <a:gd name="connsiteX2" fmla="*/ 43827740 w 43883634"/>
                <a:gd name="connsiteY2" fmla="*/ 6180150 h 6691837"/>
                <a:gd name="connsiteX3" fmla="*/ 21911623 w 43883634"/>
                <a:gd name="connsiteY3" fmla="*/ 3791425 h 6691837"/>
                <a:gd name="connsiteX4" fmla="*/ 66513 w 43883634"/>
                <a:gd name="connsiteY4" fmla="*/ 6691837 h 6691837"/>
                <a:gd name="connsiteX5" fmla="*/ 0 w 43883634"/>
                <a:gd name="connsiteY5" fmla="*/ 6936 h 6691837"/>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40 w 43883634"/>
                <a:gd name="connsiteY2" fmla="*/ 6180150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0 w 43883634"/>
                <a:gd name="connsiteY0" fmla="*/ 6936 h 6695746"/>
                <a:gd name="connsiteX1" fmla="*/ 43883634 w 43883634"/>
                <a:gd name="connsiteY1" fmla="*/ 0 h 6695746"/>
                <a:gd name="connsiteX2" fmla="*/ 43827739 w 43883634"/>
                <a:gd name="connsiteY2" fmla="*/ 5777889 h 6695746"/>
                <a:gd name="connsiteX3" fmla="*/ 21911623 w 43883634"/>
                <a:gd name="connsiteY3" fmla="*/ 3791425 h 6695746"/>
                <a:gd name="connsiteX4" fmla="*/ 49494 w 43883634"/>
                <a:gd name="connsiteY4" fmla="*/ 6695746 h 6695746"/>
                <a:gd name="connsiteX5" fmla="*/ 0 w 43883634"/>
                <a:gd name="connsiteY5" fmla="*/ 6936 h 6695746"/>
                <a:gd name="connsiteX0" fmla="*/ 23933 w 43834140"/>
                <a:gd name="connsiteY0" fmla="*/ 15369 h 6695746"/>
                <a:gd name="connsiteX1" fmla="*/ 43834140 w 43834140"/>
                <a:gd name="connsiteY1" fmla="*/ 0 h 6695746"/>
                <a:gd name="connsiteX2" fmla="*/ 43778245 w 43834140"/>
                <a:gd name="connsiteY2" fmla="*/ 5777889 h 6695746"/>
                <a:gd name="connsiteX3" fmla="*/ 21862129 w 43834140"/>
                <a:gd name="connsiteY3" fmla="*/ 3791425 h 6695746"/>
                <a:gd name="connsiteX4" fmla="*/ 0 w 43834140"/>
                <a:gd name="connsiteY4" fmla="*/ 6695746 h 6695746"/>
                <a:gd name="connsiteX5" fmla="*/ 23933 w 43834140"/>
                <a:gd name="connsiteY5" fmla="*/ 15369 h 6695746"/>
                <a:gd name="connsiteX0" fmla="*/ 1414 w 43848334"/>
                <a:gd name="connsiteY0" fmla="*/ 15369 h 6695746"/>
                <a:gd name="connsiteX1" fmla="*/ 43848334 w 43848334"/>
                <a:gd name="connsiteY1" fmla="*/ 0 h 6695746"/>
                <a:gd name="connsiteX2" fmla="*/ 43792439 w 43848334"/>
                <a:gd name="connsiteY2" fmla="*/ 5777889 h 6695746"/>
                <a:gd name="connsiteX3" fmla="*/ 21876323 w 43848334"/>
                <a:gd name="connsiteY3" fmla="*/ 3791425 h 6695746"/>
                <a:gd name="connsiteX4" fmla="*/ 14194 w 43848334"/>
                <a:gd name="connsiteY4" fmla="*/ 6695746 h 6695746"/>
                <a:gd name="connsiteX5" fmla="*/ 1414 w 43848334"/>
                <a:gd name="connsiteY5" fmla="*/ 15369 h 6695746"/>
                <a:gd name="connsiteX0" fmla="*/ 1414 w 43792439"/>
                <a:gd name="connsiteY0" fmla="*/ 6936 h 6687313"/>
                <a:gd name="connsiteX1" fmla="*/ 43729019 w 43792439"/>
                <a:gd name="connsiteY1" fmla="*/ 0 h 6687313"/>
                <a:gd name="connsiteX2" fmla="*/ 43792439 w 43792439"/>
                <a:gd name="connsiteY2" fmla="*/ 5769456 h 6687313"/>
                <a:gd name="connsiteX3" fmla="*/ 21876323 w 43792439"/>
                <a:gd name="connsiteY3" fmla="*/ 3782992 h 6687313"/>
                <a:gd name="connsiteX4" fmla="*/ 14194 w 43792439"/>
                <a:gd name="connsiteY4" fmla="*/ 6687313 h 6687313"/>
                <a:gd name="connsiteX5" fmla="*/ 1414 w 43792439"/>
                <a:gd name="connsiteY5" fmla="*/ 6936 h 6687313"/>
                <a:gd name="connsiteX0" fmla="*/ 1414 w 43792439"/>
                <a:gd name="connsiteY0" fmla="*/ 0 h 6680377"/>
                <a:gd name="connsiteX1" fmla="*/ 43600524 w 43792439"/>
                <a:gd name="connsiteY1" fmla="*/ 77395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2439"/>
                <a:gd name="connsiteY0" fmla="*/ 0 h 6680377"/>
                <a:gd name="connsiteX1" fmla="*/ 43683128 w 43792439"/>
                <a:gd name="connsiteY1" fmla="*/ 119561 h 6680377"/>
                <a:gd name="connsiteX2" fmla="*/ 43792439 w 43792439"/>
                <a:gd name="connsiteY2" fmla="*/ 5762520 h 6680377"/>
                <a:gd name="connsiteX3" fmla="*/ 21876323 w 43792439"/>
                <a:gd name="connsiteY3" fmla="*/ 3776056 h 6680377"/>
                <a:gd name="connsiteX4" fmla="*/ 14194 w 43792439"/>
                <a:gd name="connsiteY4" fmla="*/ 6680377 h 6680377"/>
                <a:gd name="connsiteX5" fmla="*/ 1414 w 43792439"/>
                <a:gd name="connsiteY5" fmla="*/ 0 h 6680377"/>
                <a:gd name="connsiteX0" fmla="*/ 1414 w 43793267"/>
                <a:gd name="connsiteY0" fmla="*/ 0 h 6680377"/>
                <a:gd name="connsiteX1" fmla="*/ 43793267 w 43793267"/>
                <a:gd name="connsiteY1" fmla="*/ 1497 h 6680377"/>
                <a:gd name="connsiteX2" fmla="*/ 43792439 w 43793267"/>
                <a:gd name="connsiteY2" fmla="*/ 5762520 h 6680377"/>
                <a:gd name="connsiteX3" fmla="*/ 21876323 w 43793267"/>
                <a:gd name="connsiteY3" fmla="*/ 3776056 h 6680377"/>
                <a:gd name="connsiteX4" fmla="*/ 14194 w 43793267"/>
                <a:gd name="connsiteY4" fmla="*/ 6680377 h 6680377"/>
                <a:gd name="connsiteX5" fmla="*/ 1414 w 43793267"/>
                <a:gd name="connsiteY5" fmla="*/ 0 h 6680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793267" h="6680377">
                  <a:moveTo>
                    <a:pt x="1414" y="0"/>
                  </a:moveTo>
                  <a:lnTo>
                    <a:pt x="43793267" y="1497"/>
                  </a:lnTo>
                  <a:cubicBezTo>
                    <a:pt x="43793267" y="2343991"/>
                    <a:pt x="43792439" y="3420026"/>
                    <a:pt x="43792439" y="5762520"/>
                  </a:cubicBezTo>
                  <a:cubicBezTo>
                    <a:pt x="38990659" y="4549272"/>
                    <a:pt x="29172697" y="3623080"/>
                    <a:pt x="21876323" y="3776056"/>
                  </a:cubicBezTo>
                  <a:cubicBezTo>
                    <a:pt x="14579949" y="3929032"/>
                    <a:pt x="6467468" y="4159139"/>
                    <a:pt x="14194" y="6680377"/>
                  </a:cubicBezTo>
                  <a:cubicBezTo>
                    <a:pt x="22172" y="4453585"/>
                    <a:pt x="-6564" y="2226792"/>
                    <a:pt x="1414" y="0"/>
                  </a:cubicBezTo>
                  <a:close/>
                </a:path>
              </a:pathLst>
            </a:custGeom>
            <a:gradFill flip="none" rotWithShape="1">
              <a:gsLst>
                <a:gs pos="0">
                  <a:schemeClr val="accent6"/>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Rectangle 15"/>
            <p:cNvSpPr/>
            <p:nvPr userDrawn="1"/>
          </p:nvSpPr>
          <p:spPr>
            <a:xfrm>
              <a:off x="-14192" y="1382"/>
              <a:ext cx="27451941" cy="4570666"/>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grpSp>
      <p:sp>
        <p:nvSpPr>
          <p:cNvPr id="59" name="Text Box 14"/>
          <p:cNvSpPr txBox="1">
            <a:spLocks noChangeArrowheads="1"/>
          </p:cNvSpPr>
          <p:nvPr userDrawn="1"/>
        </p:nvSpPr>
        <p:spPr bwMode="auto">
          <a:xfrm>
            <a:off x="1003118" y="21325209"/>
            <a:ext cx="3786383" cy="288335"/>
          </a:xfrm>
          <a:prstGeom prst="rect">
            <a:avLst/>
          </a:prstGeom>
          <a:noFill/>
          <a:ln w="9525">
            <a:noFill/>
            <a:miter lim="800000"/>
            <a:headEnd/>
            <a:tailEnd/>
          </a:ln>
          <a:effectLst/>
        </p:spPr>
        <p:txBody>
          <a:bodyPr wrap="square" lIns="78297" tIns="39141" rIns="78297" bIns="39141">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900" b="1" dirty="0">
                <a:solidFill>
                  <a:schemeClr val="bg1">
                    <a:lumMod val="75000"/>
                  </a:schemeClr>
                </a:solidFill>
                <a:latin typeface="Arial" charset="0"/>
              </a:rPr>
              <a:t>www.PosterPresentations.com</a:t>
            </a:r>
          </a:p>
        </p:txBody>
      </p:sp>
      <p:sp>
        <p:nvSpPr>
          <p:cNvPr id="47" name="Rectangle 15"/>
          <p:cNvSpPr/>
          <p:nvPr userDrawn="1"/>
        </p:nvSpPr>
        <p:spPr>
          <a:xfrm>
            <a:off x="-31125" y="-11317"/>
            <a:ext cx="32971941" cy="2958158"/>
          </a:xfrm>
          <a:custGeom>
            <a:avLst/>
            <a:gdLst>
              <a:gd name="connsiteX0" fmla="*/ 0 w 43891200"/>
              <a:gd name="connsiteY0" fmla="*/ 0 h 2171777"/>
              <a:gd name="connsiteX1" fmla="*/ 43891200 w 43891200"/>
              <a:gd name="connsiteY1" fmla="*/ 0 h 2171777"/>
              <a:gd name="connsiteX2" fmla="*/ 43891200 w 43891200"/>
              <a:gd name="connsiteY2" fmla="*/ 2171777 h 2171777"/>
              <a:gd name="connsiteX3" fmla="*/ 0 w 43891200"/>
              <a:gd name="connsiteY3" fmla="*/ 2171777 h 2171777"/>
              <a:gd name="connsiteX4" fmla="*/ 0 w 43891200"/>
              <a:gd name="connsiteY4" fmla="*/ 0 h 2171777"/>
              <a:gd name="connsiteX0" fmla="*/ 0 w 43891200"/>
              <a:gd name="connsiteY0" fmla="*/ 0 h 2171777"/>
              <a:gd name="connsiteX1" fmla="*/ 43891200 w 43891200"/>
              <a:gd name="connsiteY1" fmla="*/ 0 h 2171777"/>
              <a:gd name="connsiteX2" fmla="*/ 43891200 w 43891200"/>
              <a:gd name="connsiteY2" fmla="*/ 2171777 h 2171777"/>
              <a:gd name="connsiteX3" fmla="*/ 21843298 w 43891200"/>
              <a:gd name="connsiteY3" fmla="*/ 2143554 h 2171777"/>
              <a:gd name="connsiteX4" fmla="*/ 0 w 43891200"/>
              <a:gd name="connsiteY4" fmla="*/ 2171777 h 2171777"/>
              <a:gd name="connsiteX5" fmla="*/ 0 w 43891200"/>
              <a:gd name="connsiteY5" fmla="*/ 0 h 2171777"/>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90029"/>
              <a:gd name="connsiteX1" fmla="*/ 43891200 w 43891200"/>
              <a:gd name="connsiteY1" fmla="*/ 0 h 5390029"/>
              <a:gd name="connsiteX2" fmla="*/ 43891200 w 43891200"/>
              <a:gd name="connsiteY2" fmla="*/ 2171777 h 5390029"/>
              <a:gd name="connsiteX3" fmla="*/ 21843298 w 43891200"/>
              <a:gd name="connsiteY3" fmla="*/ 2143554 h 5390029"/>
              <a:gd name="connsiteX4" fmla="*/ 28221 w 43891200"/>
              <a:gd name="connsiteY4" fmla="*/ 5360956 h 5390029"/>
              <a:gd name="connsiteX5" fmla="*/ 0 w 43891200"/>
              <a:gd name="connsiteY5" fmla="*/ 0 h 5390029"/>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2143554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691988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200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778314 w 43891200"/>
              <a:gd name="connsiteY2" fmla="*/ 2171777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60956"/>
              <a:gd name="connsiteX1" fmla="*/ 43891200 w 43891200"/>
              <a:gd name="connsiteY1" fmla="*/ 0 h 5360956"/>
              <a:gd name="connsiteX2" fmla="*/ 43891197 w 43891200"/>
              <a:gd name="connsiteY2" fmla="*/ 2143554 h 5360956"/>
              <a:gd name="connsiteX3" fmla="*/ 21843298 w 43891200"/>
              <a:gd name="connsiteY3" fmla="*/ 1381537 h 5360956"/>
              <a:gd name="connsiteX4" fmla="*/ 28221 w 43891200"/>
              <a:gd name="connsiteY4" fmla="*/ 5360956 h 5360956"/>
              <a:gd name="connsiteX5" fmla="*/ 0 w 43891200"/>
              <a:gd name="connsiteY5" fmla="*/ 0 h 5360956"/>
              <a:gd name="connsiteX0" fmla="*/ 0 w 43891200"/>
              <a:gd name="connsiteY0" fmla="*/ 0 h 5383162"/>
              <a:gd name="connsiteX1" fmla="*/ 43891200 w 43891200"/>
              <a:gd name="connsiteY1" fmla="*/ 0 h 5383162"/>
              <a:gd name="connsiteX2" fmla="*/ 43891197 w 43891200"/>
              <a:gd name="connsiteY2" fmla="*/ 2143554 h 5383162"/>
              <a:gd name="connsiteX3" fmla="*/ 21843298 w 43891200"/>
              <a:gd name="connsiteY3" fmla="*/ 1381537 h 5383162"/>
              <a:gd name="connsiteX4" fmla="*/ 12981 w 43891200"/>
              <a:gd name="connsiteY4" fmla="*/ 5383162 h 5383162"/>
              <a:gd name="connsiteX5" fmla="*/ 0 w 43891200"/>
              <a:gd name="connsiteY5" fmla="*/ 0 h 5383162"/>
              <a:gd name="connsiteX0" fmla="*/ 0 w 43891200"/>
              <a:gd name="connsiteY0" fmla="*/ 0 h 5353553"/>
              <a:gd name="connsiteX1" fmla="*/ 43891200 w 43891200"/>
              <a:gd name="connsiteY1" fmla="*/ 0 h 5353553"/>
              <a:gd name="connsiteX2" fmla="*/ 43891197 w 43891200"/>
              <a:gd name="connsiteY2" fmla="*/ 2143554 h 5353553"/>
              <a:gd name="connsiteX3" fmla="*/ 21843298 w 43891200"/>
              <a:gd name="connsiteY3" fmla="*/ 1381537 h 5353553"/>
              <a:gd name="connsiteX4" fmla="*/ 12981 w 43891200"/>
              <a:gd name="connsiteY4" fmla="*/ 5353553 h 5353553"/>
              <a:gd name="connsiteX5" fmla="*/ 0 w 43891200"/>
              <a:gd name="connsiteY5" fmla="*/ 0 h 5353553"/>
              <a:gd name="connsiteX0" fmla="*/ 0 w 43891200"/>
              <a:gd name="connsiteY0" fmla="*/ 0 h 5375759"/>
              <a:gd name="connsiteX1" fmla="*/ 43891200 w 43891200"/>
              <a:gd name="connsiteY1" fmla="*/ 0 h 5375759"/>
              <a:gd name="connsiteX2" fmla="*/ 43891197 w 43891200"/>
              <a:gd name="connsiteY2" fmla="*/ 2143554 h 5375759"/>
              <a:gd name="connsiteX3" fmla="*/ 21843298 w 43891200"/>
              <a:gd name="connsiteY3" fmla="*/ 1381537 h 5375759"/>
              <a:gd name="connsiteX4" fmla="*/ 2821 w 43891200"/>
              <a:gd name="connsiteY4" fmla="*/ 5375759 h 5375759"/>
              <a:gd name="connsiteX5" fmla="*/ 0 w 43891200"/>
              <a:gd name="connsiteY5" fmla="*/ 0 h 5375759"/>
              <a:gd name="connsiteX0" fmla="*/ 0 w 43891200"/>
              <a:gd name="connsiteY0" fmla="*/ 0 h 5391472"/>
              <a:gd name="connsiteX1" fmla="*/ 43891200 w 43891200"/>
              <a:gd name="connsiteY1" fmla="*/ 0 h 5391472"/>
              <a:gd name="connsiteX2" fmla="*/ 43891197 w 43891200"/>
              <a:gd name="connsiteY2" fmla="*/ 2143554 h 5391472"/>
              <a:gd name="connsiteX3" fmla="*/ 21843298 w 43891200"/>
              <a:gd name="connsiteY3" fmla="*/ 1381537 h 5391472"/>
              <a:gd name="connsiteX4" fmla="*/ 24143 w 43891200"/>
              <a:gd name="connsiteY4" fmla="*/ 5391472 h 5391472"/>
              <a:gd name="connsiteX5" fmla="*/ 0 w 43891200"/>
              <a:gd name="connsiteY5" fmla="*/ 0 h 5391472"/>
              <a:gd name="connsiteX0" fmla="*/ 0 w 43891200"/>
              <a:gd name="connsiteY0" fmla="*/ 0 h 5388329"/>
              <a:gd name="connsiteX1" fmla="*/ 43891200 w 43891200"/>
              <a:gd name="connsiteY1" fmla="*/ 0 h 5388329"/>
              <a:gd name="connsiteX2" fmla="*/ 43891197 w 43891200"/>
              <a:gd name="connsiteY2" fmla="*/ 2143554 h 5388329"/>
              <a:gd name="connsiteX3" fmla="*/ 21843298 w 43891200"/>
              <a:gd name="connsiteY3" fmla="*/ 1381537 h 5388329"/>
              <a:gd name="connsiteX4" fmla="*/ 11350 w 43891200"/>
              <a:gd name="connsiteY4" fmla="*/ 5388329 h 5388329"/>
              <a:gd name="connsiteX5" fmla="*/ 0 w 43891200"/>
              <a:gd name="connsiteY5" fmla="*/ 0 h 5388329"/>
              <a:gd name="connsiteX0" fmla="*/ 0 w 43918796"/>
              <a:gd name="connsiteY0" fmla="*/ 0 h 5388329"/>
              <a:gd name="connsiteX1" fmla="*/ 43918796 w 43918796"/>
              <a:gd name="connsiteY1" fmla="*/ 0 h 5388329"/>
              <a:gd name="connsiteX2" fmla="*/ 43918793 w 43918796"/>
              <a:gd name="connsiteY2" fmla="*/ 2143554 h 5388329"/>
              <a:gd name="connsiteX3" fmla="*/ 21870894 w 43918796"/>
              <a:gd name="connsiteY3" fmla="*/ 1381537 h 5388329"/>
              <a:gd name="connsiteX4" fmla="*/ 38946 w 43918796"/>
              <a:gd name="connsiteY4" fmla="*/ 5388329 h 5388329"/>
              <a:gd name="connsiteX5" fmla="*/ 0 w 43918796"/>
              <a:gd name="connsiteY5" fmla="*/ 0 h 5388329"/>
              <a:gd name="connsiteX0" fmla="*/ 0 w 43882001"/>
              <a:gd name="connsiteY0" fmla="*/ 6780 h 5388329"/>
              <a:gd name="connsiteX1" fmla="*/ 43882001 w 43882001"/>
              <a:gd name="connsiteY1" fmla="*/ 0 h 5388329"/>
              <a:gd name="connsiteX2" fmla="*/ 43881998 w 43882001"/>
              <a:gd name="connsiteY2" fmla="*/ 2143554 h 5388329"/>
              <a:gd name="connsiteX3" fmla="*/ 21834099 w 43882001"/>
              <a:gd name="connsiteY3" fmla="*/ 1381537 h 5388329"/>
              <a:gd name="connsiteX4" fmla="*/ 2151 w 43882001"/>
              <a:gd name="connsiteY4" fmla="*/ 5388329 h 5388329"/>
              <a:gd name="connsiteX5" fmla="*/ 0 w 43882001"/>
              <a:gd name="connsiteY5" fmla="*/ 6780 h 5388329"/>
              <a:gd name="connsiteX0" fmla="*/ 0 w 43909597"/>
              <a:gd name="connsiteY0" fmla="*/ 6780 h 5388329"/>
              <a:gd name="connsiteX1" fmla="*/ 43909597 w 43909597"/>
              <a:gd name="connsiteY1" fmla="*/ 0 h 5388329"/>
              <a:gd name="connsiteX2" fmla="*/ 43909594 w 43909597"/>
              <a:gd name="connsiteY2" fmla="*/ 2143554 h 5388329"/>
              <a:gd name="connsiteX3" fmla="*/ 21861695 w 43909597"/>
              <a:gd name="connsiteY3" fmla="*/ 1381537 h 5388329"/>
              <a:gd name="connsiteX4" fmla="*/ 29747 w 43909597"/>
              <a:gd name="connsiteY4" fmla="*/ 5388329 h 5388329"/>
              <a:gd name="connsiteX5" fmla="*/ 0 w 43909597"/>
              <a:gd name="connsiteY5" fmla="*/ 6780 h 5388329"/>
              <a:gd name="connsiteX0" fmla="*/ 16283 w 43879886"/>
              <a:gd name="connsiteY0" fmla="*/ 13560 h 5388329"/>
              <a:gd name="connsiteX1" fmla="*/ 43879886 w 43879886"/>
              <a:gd name="connsiteY1" fmla="*/ 0 h 5388329"/>
              <a:gd name="connsiteX2" fmla="*/ 43879883 w 43879886"/>
              <a:gd name="connsiteY2" fmla="*/ 2143554 h 5388329"/>
              <a:gd name="connsiteX3" fmla="*/ 21831984 w 43879886"/>
              <a:gd name="connsiteY3" fmla="*/ 1381537 h 5388329"/>
              <a:gd name="connsiteX4" fmla="*/ 36 w 43879886"/>
              <a:gd name="connsiteY4" fmla="*/ 5388329 h 5388329"/>
              <a:gd name="connsiteX5" fmla="*/ 16283 w 43879886"/>
              <a:gd name="connsiteY5" fmla="*/ 13560 h 5388329"/>
              <a:gd name="connsiteX0" fmla="*/ 7118 w 43879920"/>
              <a:gd name="connsiteY0" fmla="*/ 6780 h 5388329"/>
              <a:gd name="connsiteX1" fmla="*/ 43879920 w 43879920"/>
              <a:gd name="connsiteY1" fmla="*/ 0 h 5388329"/>
              <a:gd name="connsiteX2" fmla="*/ 43879917 w 43879920"/>
              <a:gd name="connsiteY2" fmla="*/ 2143554 h 5388329"/>
              <a:gd name="connsiteX3" fmla="*/ 21832018 w 43879920"/>
              <a:gd name="connsiteY3" fmla="*/ 1381537 h 5388329"/>
              <a:gd name="connsiteX4" fmla="*/ 70 w 43879920"/>
              <a:gd name="connsiteY4" fmla="*/ 5388329 h 5388329"/>
              <a:gd name="connsiteX5" fmla="*/ 7118 w 43879920"/>
              <a:gd name="connsiteY5" fmla="*/ 6780 h 5388329"/>
              <a:gd name="connsiteX0" fmla="*/ 0 w 43900399"/>
              <a:gd name="connsiteY0" fmla="*/ 0 h 5388329"/>
              <a:gd name="connsiteX1" fmla="*/ 43900399 w 43900399"/>
              <a:gd name="connsiteY1" fmla="*/ 0 h 5388329"/>
              <a:gd name="connsiteX2" fmla="*/ 43900396 w 43900399"/>
              <a:gd name="connsiteY2" fmla="*/ 2143554 h 5388329"/>
              <a:gd name="connsiteX3" fmla="*/ 21852497 w 43900399"/>
              <a:gd name="connsiteY3" fmla="*/ 1381537 h 5388329"/>
              <a:gd name="connsiteX4" fmla="*/ 20549 w 43900399"/>
              <a:gd name="connsiteY4" fmla="*/ 5388329 h 5388329"/>
              <a:gd name="connsiteX5" fmla="*/ 0 w 43900399"/>
              <a:gd name="connsiteY5" fmla="*/ 0 h 5388329"/>
              <a:gd name="connsiteX0" fmla="*/ 0 w 43900396"/>
              <a:gd name="connsiteY0" fmla="*/ 0 h 5388329"/>
              <a:gd name="connsiteX1" fmla="*/ 43854405 w 43900396"/>
              <a:gd name="connsiteY1" fmla="*/ 27119 h 5388329"/>
              <a:gd name="connsiteX2" fmla="*/ 43900396 w 43900396"/>
              <a:gd name="connsiteY2" fmla="*/ 2143554 h 5388329"/>
              <a:gd name="connsiteX3" fmla="*/ 21852497 w 43900396"/>
              <a:gd name="connsiteY3" fmla="*/ 1381537 h 5388329"/>
              <a:gd name="connsiteX4" fmla="*/ 20549 w 43900396"/>
              <a:gd name="connsiteY4" fmla="*/ 5388329 h 5388329"/>
              <a:gd name="connsiteX5" fmla="*/ 0 w 43900396"/>
              <a:gd name="connsiteY5" fmla="*/ 0 h 5388329"/>
              <a:gd name="connsiteX0" fmla="*/ 0 w 43900398"/>
              <a:gd name="connsiteY0" fmla="*/ 0 h 5388329"/>
              <a:gd name="connsiteX1" fmla="*/ 43900398 w 43900398"/>
              <a:gd name="connsiteY1" fmla="*/ 6780 h 5388329"/>
              <a:gd name="connsiteX2" fmla="*/ 43900396 w 43900398"/>
              <a:gd name="connsiteY2" fmla="*/ 2143554 h 5388329"/>
              <a:gd name="connsiteX3" fmla="*/ 21852497 w 43900398"/>
              <a:gd name="connsiteY3" fmla="*/ 1381537 h 5388329"/>
              <a:gd name="connsiteX4" fmla="*/ 20549 w 43900398"/>
              <a:gd name="connsiteY4" fmla="*/ 5388329 h 5388329"/>
              <a:gd name="connsiteX5" fmla="*/ 0 w 43900398"/>
              <a:gd name="connsiteY5" fmla="*/ 0 h 5388329"/>
              <a:gd name="connsiteX0" fmla="*/ 0 w 43909598"/>
              <a:gd name="connsiteY0" fmla="*/ 0 h 5388329"/>
              <a:gd name="connsiteX1" fmla="*/ 43909598 w 43909598"/>
              <a:gd name="connsiteY1" fmla="*/ 6780 h 5388329"/>
              <a:gd name="connsiteX2" fmla="*/ 43900396 w 43909598"/>
              <a:gd name="connsiteY2" fmla="*/ 2143554 h 5388329"/>
              <a:gd name="connsiteX3" fmla="*/ 21852497 w 43909598"/>
              <a:gd name="connsiteY3" fmla="*/ 1381537 h 5388329"/>
              <a:gd name="connsiteX4" fmla="*/ 20549 w 43909598"/>
              <a:gd name="connsiteY4" fmla="*/ 5388329 h 5388329"/>
              <a:gd name="connsiteX5" fmla="*/ 0 w 43909598"/>
              <a:gd name="connsiteY5" fmla="*/ 0 h 5388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909598" h="5388329">
                <a:moveTo>
                  <a:pt x="0" y="0"/>
                </a:moveTo>
                <a:lnTo>
                  <a:pt x="43909598" y="6780"/>
                </a:lnTo>
                <a:cubicBezTo>
                  <a:pt x="43909597" y="719038"/>
                  <a:pt x="43900397" y="1431296"/>
                  <a:pt x="43900396" y="2143554"/>
                </a:cubicBezTo>
                <a:cubicBezTo>
                  <a:pt x="37284373" y="1358490"/>
                  <a:pt x="29162993" y="845303"/>
                  <a:pt x="21852497" y="1381537"/>
                </a:cubicBezTo>
                <a:cubicBezTo>
                  <a:pt x="14542001" y="1917771"/>
                  <a:pt x="6144574" y="2782191"/>
                  <a:pt x="20549" y="5388329"/>
                </a:cubicBezTo>
                <a:cubicBezTo>
                  <a:pt x="19609" y="3596409"/>
                  <a:pt x="940" y="1791920"/>
                  <a:pt x="0" y="0"/>
                </a:cubicBezTo>
                <a:close/>
              </a:path>
            </a:pathLst>
          </a:custGeom>
          <a:gradFill flip="none" rotWithShape="1">
            <a:gsLst>
              <a:gs pos="0">
                <a:schemeClr val="tx2"/>
              </a:gs>
              <a:gs pos="100000">
                <a:schemeClr val="accent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n>
                <a:noFill/>
              </a:ln>
              <a:solidFill>
                <a:schemeClr val="accent1"/>
              </a:solidFill>
            </a:endParaRPr>
          </a:p>
        </p:txBody>
      </p:sp>
    </p:spTree>
  </p:cSld>
  <p:clrMap bg1="lt1" tx1="dk1" bg2="lt2" tx2="dk2" accent1="accent1" accent2="accent2" accent3="accent3" accent4="accent4" accent5="accent5" accent6="accent6" hlink="hlink" folHlink="folHlink"/>
  <p:sldLayoutIdLst>
    <p:sldLayoutId id="2147483654" r:id="rId1"/>
  </p:sldLayoutIdLst>
  <p:timing>
    <p:tnLst>
      <p:par>
        <p:cTn xmlns:p14="http://schemas.microsoft.com/office/powerpoint/2010/main" id="1" dur="indefinite" restart="never" nodeType="tmRoot"/>
      </p:par>
    </p:tnLst>
  </p:timing>
  <p:txStyles>
    <p:titleStyle>
      <a:lvl1pPr algn="ctr" defTabSz="3134552" rtl="0" eaLnBrk="1" latinLnBrk="0" hangingPunct="1">
        <a:spcBef>
          <a:spcPct val="0"/>
        </a:spcBef>
        <a:buNone/>
        <a:defRPr sz="6300" kern="1200">
          <a:solidFill>
            <a:schemeClr val="bg1"/>
          </a:solidFill>
          <a:latin typeface="Trebuchet MS" pitchFamily="34" charset="0"/>
          <a:ea typeface="+mj-ea"/>
          <a:cs typeface="+mj-cs"/>
        </a:defRPr>
      </a:lvl1pPr>
    </p:titleStyle>
    <p:bodyStyle>
      <a:lvl1pPr marL="1175457" indent="-1175457" algn="l" defTabSz="313455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6824" indent="-979547" algn="l" defTabSz="313455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191" indent="-783639" algn="l" defTabSz="313455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5468"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2744"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0020"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7296"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4573"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1849" indent="-783639" algn="l" defTabSz="313455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4552" rtl="0" eaLnBrk="1" latinLnBrk="0" hangingPunct="1">
        <a:defRPr sz="6100" kern="1200">
          <a:solidFill>
            <a:schemeClr val="tx1"/>
          </a:solidFill>
          <a:latin typeface="+mn-lt"/>
          <a:ea typeface="+mn-ea"/>
          <a:cs typeface="+mn-cs"/>
        </a:defRPr>
      </a:lvl1pPr>
      <a:lvl2pPr marL="1567277" algn="l" defTabSz="3134552" rtl="0" eaLnBrk="1" latinLnBrk="0" hangingPunct="1">
        <a:defRPr sz="6100" kern="1200">
          <a:solidFill>
            <a:schemeClr val="tx1"/>
          </a:solidFill>
          <a:latin typeface="+mn-lt"/>
          <a:ea typeface="+mn-ea"/>
          <a:cs typeface="+mn-cs"/>
        </a:defRPr>
      </a:lvl2pPr>
      <a:lvl3pPr marL="3134552" algn="l" defTabSz="3134552" rtl="0" eaLnBrk="1" latinLnBrk="0" hangingPunct="1">
        <a:defRPr sz="6100" kern="1200">
          <a:solidFill>
            <a:schemeClr val="tx1"/>
          </a:solidFill>
          <a:latin typeface="+mn-lt"/>
          <a:ea typeface="+mn-ea"/>
          <a:cs typeface="+mn-cs"/>
        </a:defRPr>
      </a:lvl3pPr>
      <a:lvl4pPr marL="4701829" algn="l" defTabSz="3134552" rtl="0" eaLnBrk="1" latinLnBrk="0" hangingPunct="1">
        <a:defRPr sz="6100" kern="1200">
          <a:solidFill>
            <a:schemeClr val="tx1"/>
          </a:solidFill>
          <a:latin typeface="+mn-lt"/>
          <a:ea typeface="+mn-ea"/>
          <a:cs typeface="+mn-cs"/>
        </a:defRPr>
      </a:lvl4pPr>
      <a:lvl5pPr marL="6269105" algn="l" defTabSz="3134552" rtl="0" eaLnBrk="1" latinLnBrk="0" hangingPunct="1">
        <a:defRPr sz="6100" kern="1200">
          <a:solidFill>
            <a:schemeClr val="tx1"/>
          </a:solidFill>
          <a:latin typeface="+mn-lt"/>
          <a:ea typeface="+mn-ea"/>
          <a:cs typeface="+mn-cs"/>
        </a:defRPr>
      </a:lvl5pPr>
      <a:lvl6pPr marL="7836382" algn="l" defTabSz="3134552" rtl="0" eaLnBrk="1" latinLnBrk="0" hangingPunct="1">
        <a:defRPr sz="6100" kern="1200">
          <a:solidFill>
            <a:schemeClr val="tx1"/>
          </a:solidFill>
          <a:latin typeface="+mn-lt"/>
          <a:ea typeface="+mn-ea"/>
          <a:cs typeface="+mn-cs"/>
        </a:defRPr>
      </a:lvl6pPr>
      <a:lvl7pPr marL="9403659" algn="l" defTabSz="3134552" rtl="0" eaLnBrk="1" latinLnBrk="0" hangingPunct="1">
        <a:defRPr sz="6100" kern="1200">
          <a:solidFill>
            <a:schemeClr val="tx1"/>
          </a:solidFill>
          <a:latin typeface="+mn-lt"/>
          <a:ea typeface="+mn-ea"/>
          <a:cs typeface="+mn-cs"/>
        </a:defRPr>
      </a:lvl7pPr>
      <a:lvl8pPr marL="10970935" algn="l" defTabSz="3134552" rtl="0" eaLnBrk="1" latinLnBrk="0" hangingPunct="1">
        <a:defRPr sz="6100" kern="1200">
          <a:solidFill>
            <a:schemeClr val="tx1"/>
          </a:solidFill>
          <a:latin typeface="+mn-lt"/>
          <a:ea typeface="+mn-ea"/>
          <a:cs typeface="+mn-cs"/>
        </a:defRPr>
      </a:lvl8pPr>
      <a:lvl9pPr marL="12538212" algn="l" defTabSz="3134552"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19"/>
          </p:nvPr>
        </p:nvSpPr>
        <p:spPr/>
        <p:txBody>
          <a:bodyPr/>
          <a:lstStyle/>
          <a:p>
            <a:endParaRPr lang="en-US"/>
          </a:p>
        </p:txBody>
      </p:sp>
      <p:sp>
        <p:nvSpPr>
          <p:cNvPr id="5" name="Text Placeholder 4"/>
          <p:cNvSpPr>
            <a:spLocks noGrp="1"/>
          </p:cNvSpPr>
          <p:nvPr>
            <p:ph type="body" sz="quarter" idx="20"/>
          </p:nvPr>
        </p:nvSpPr>
        <p:spPr/>
        <p:txBody>
          <a:bodyPr/>
          <a:lstStyle/>
          <a:p>
            <a:endParaRPr lang="en-US"/>
          </a:p>
        </p:txBody>
      </p:sp>
      <p:sp>
        <p:nvSpPr>
          <p:cNvPr id="6" name="Text Placeholder 5"/>
          <p:cNvSpPr>
            <a:spLocks noGrp="1"/>
          </p:cNvSpPr>
          <p:nvPr>
            <p:ph type="body" sz="quarter" idx="21"/>
          </p:nvPr>
        </p:nvSpPr>
        <p:spPr/>
        <p:txBody>
          <a:bodyPr/>
          <a:lstStyle/>
          <a:p>
            <a:endParaRPr lang="en-US"/>
          </a:p>
        </p:txBody>
      </p:sp>
      <p:sp>
        <p:nvSpPr>
          <p:cNvPr id="7" name="Text Placeholder 6"/>
          <p:cNvSpPr>
            <a:spLocks noGrp="1"/>
          </p:cNvSpPr>
          <p:nvPr>
            <p:ph type="body" sz="quarter" idx="22"/>
          </p:nvPr>
        </p:nvSpPr>
        <p:spPr/>
        <p:txBody>
          <a:bodyPr/>
          <a:lstStyle/>
          <a:p>
            <a:endParaRPr lang="en-US"/>
          </a:p>
        </p:txBody>
      </p:sp>
      <p:sp>
        <p:nvSpPr>
          <p:cNvPr id="8" name="Text Placeholder 7"/>
          <p:cNvSpPr>
            <a:spLocks noGrp="1"/>
          </p:cNvSpPr>
          <p:nvPr>
            <p:ph type="body" sz="quarter" idx="23"/>
          </p:nvPr>
        </p:nvSpPr>
        <p:spPr/>
        <p:txBody>
          <a:bodyPr/>
          <a:lstStyle/>
          <a:p>
            <a:endParaRPr lang="en-US"/>
          </a:p>
        </p:txBody>
      </p:sp>
      <p:sp>
        <p:nvSpPr>
          <p:cNvPr id="9" name="Text Placeholder 8"/>
          <p:cNvSpPr>
            <a:spLocks noGrp="1"/>
          </p:cNvSpPr>
          <p:nvPr>
            <p:ph type="body" sz="quarter" idx="24"/>
          </p:nvPr>
        </p:nvSpPr>
        <p:spPr/>
        <p:txBody>
          <a:bodyPr/>
          <a:lstStyle/>
          <a:p>
            <a:endParaRPr lang="en-US"/>
          </a:p>
        </p:txBody>
      </p:sp>
      <p:sp>
        <p:nvSpPr>
          <p:cNvPr id="10" name="Text Placeholder 9"/>
          <p:cNvSpPr>
            <a:spLocks noGrp="1"/>
          </p:cNvSpPr>
          <p:nvPr>
            <p:ph type="body" sz="quarter" idx="25"/>
          </p:nvPr>
        </p:nvSpPr>
        <p:spPr/>
        <p:txBody>
          <a:bodyPr/>
          <a:lstStyle/>
          <a:p>
            <a:endParaRPr lang="en-US"/>
          </a:p>
        </p:txBody>
      </p:sp>
      <p:sp>
        <p:nvSpPr>
          <p:cNvPr id="11" name="Text Placeholder 10"/>
          <p:cNvSpPr>
            <a:spLocks noGrp="1"/>
          </p:cNvSpPr>
          <p:nvPr>
            <p:ph type="body" sz="quarter" idx="26"/>
          </p:nvPr>
        </p:nvSpPr>
        <p:spPr/>
        <p:txBody>
          <a:bodyPr/>
          <a:lstStyle/>
          <a:p>
            <a:endParaRPr lang="en-US"/>
          </a:p>
        </p:txBody>
      </p:sp>
      <p:sp>
        <p:nvSpPr>
          <p:cNvPr id="12" name="Text Placeholder 11"/>
          <p:cNvSpPr>
            <a:spLocks noGrp="1"/>
          </p:cNvSpPr>
          <p:nvPr>
            <p:ph type="body" sz="quarter" idx="27"/>
          </p:nvPr>
        </p:nvSpPr>
        <p:spPr/>
        <p:txBody>
          <a:bodyPr/>
          <a:lstStyle/>
          <a:p>
            <a:endParaRPr lang="en-US"/>
          </a:p>
        </p:txBody>
      </p:sp>
      <p:sp>
        <p:nvSpPr>
          <p:cNvPr id="13" name="Text Placeholder 12"/>
          <p:cNvSpPr>
            <a:spLocks noGrp="1"/>
          </p:cNvSpPr>
          <p:nvPr>
            <p:ph type="body" sz="quarter" idx="28"/>
          </p:nvPr>
        </p:nvSpPr>
        <p:spPr/>
        <p:txBody>
          <a:bodyPr/>
          <a:lstStyle/>
          <a:p>
            <a:endParaRPr lang="en-US"/>
          </a:p>
        </p:txBody>
      </p:sp>
      <p:sp>
        <p:nvSpPr>
          <p:cNvPr id="14" name="Text Placeholder 13"/>
          <p:cNvSpPr>
            <a:spLocks noGrp="1"/>
          </p:cNvSpPr>
          <p:nvPr>
            <p:ph type="body" sz="quarter" idx="29"/>
          </p:nvPr>
        </p:nvSpPr>
        <p:spPr/>
        <p:txBody>
          <a:bodyPr/>
          <a:lstStyle/>
          <a:p>
            <a:endParaRPr lang="en-US"/>
          </a:p>
        </p:txBody>
      </p:sp>
      <p:sp>
        <p:nvSpPr>
          <p:cNvPr id="15" name="Text Placeholder 14"/>
          <p:cNvSpPr>
            <a:spLocks noGrp="1"/>
          </p:cNvSpPr>
          <p:nvPr>
            <p:ph type="body" sz="quarter" idx="30"/>
          </p:nvPr>
        </p:nvSpPr>
        <p:spPr/>
        <p:txBody>
          <a:bodyPr/>
          <a:lstStyle/>
          <a:p>
            <a:endParaRPr lang="en-US"/>
          </a:p>
        </p:txBody>
      </p:sp>
      <p:sp>
        <p:nvSpPr>
          <p:cNvPr id="16" name="Text Placeholder 15"/>
          <p:cNvSpPr>
            <a:spLocks noGrp="1"/>
          </p:cNvSpPr>
          <p:nvPr>
            <p:ph type="body" sz="quarter" idx="150"/>
          </p:nvPr>
        </p:nvSpPr>
        <p:spPr/>
        <p:txBody>
          <a:bodyPr>
            <a:normAutofit lnSpcReduction="10000"/>
          </a:bodyPr>
          <a:lstStyle/>
          <a:p>
            <a:endParaRPr lang="en-US"/>
          </a:p>
        </p:txBody>
      </p:sp>
      <p:sp>
        <p:nvSpPr>
          <p:cNvPr id="17" name="Text Placeholder 16"/>
          <p:cNvSpPr>
            <a:spLocks noGrp="1"/>
          </p:cNvSpPr>
          <p:nvPr>
            <p:ph type="body" sz="quarter" idx="184"/>
          </p:nvPr>
        </p:nvSpPr>
        <p:spPr/>
        <p:txBody>
          <a:bodyPr>
            <a:normAutofit lnSpcReduction="10000"/>
          </a:bodyPr>
          <a:lstStyle/>
          <a:p>
            <a:endParaRPr lang="en-US"/>
          </a:p>
        </p:txBody>
      </p:sp>
      <p:sp>
        <p:nvSpPr>
          <p:cNvPr id="18" name="Text Placeholder 17"/>
          <p:cNvSpPr>
            <a:spLocks noGrp="1"/>
          </p:cNvSpPr>
          <p:nvPr>
            <p:ph type="body" sz="quarter" idx="185"/>
          </p:nvPr>
        </p:nvSpPr>
        <p:spPr/>
        <p:txBody>
          <a:bodyPr/>
          <a:lstStyle/>
          <a:p>
            <a:endParaRPr lang="en-US"/>
          </a:p>
        </p:txBody>
      </p:sp>
    </p:spTree>
    <p:extLst>
      <p:ext uri="{BB962C8B-B14F-4D97-AF65-F5344CB8AC3E}">
        <p14:creationId xmlns:p14="http://schemas.microsoft.com/office/powerpoint/2010/main" val="221241963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Classic 3 Colum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a:solidFill>
            <a:schemeClr val="tx1"/>
          </a:solidFill>
          <a:miter lim="800000"/>
          <a:headEnd/>
          <a:tailEnd/>
        </a:ln>
        <a:effectLst/>
      </a:spPr>
      <a:bodyPr wrap="none" lIns="65304" tIns="32651" rIns="65304" bIns="32651" anchor="ctr"/>
      <a:lstStyle>
        <a:defPPr>
          <a:defRPr dirty="0"/>
        </a:defPPr>
      </a:lstStyle>
    </a:spDef>
    <a:txDef>
      <a:spPr>
        <a:noFill/>
      </a:spPr>
      <a:bodyPr wrap="square" rtlCol="0">
        <a:spAutoFit/>
      </a:bodyPr>
      <a:lstStyle>
        <a:defPPr>
          <a:defRPr sz="18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PosterPresentations.com-48x72-Template</Template>
  <TotalTime>201</TotalTime>
  <Words>1</Words>
  <Application>Microsoft Macintosh PowerPoint</Application>
  <PresentationFormat>Custom</PresentationFormat>
  <Paragraphs>1</Paragraphs>
  <Slides>1</Slides>
  <Notes>1</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33</cp:revision>
  <dcterms:created xsi:type="dcterms:W3CDTF">2012-02-09T21:09:21Z</dcterms:created>
  <dcterms:modified xsi:type="dcterms:W3CDTF">2016-11-08T21:09:17Z</dcterms:modified>
</cp:coreProperties>
</file>