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32918400" cy="219456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12">
          <p15:clr>
            <a:srgbClr val="A4A3A4"/>
          </p15:clr>
        </p15:guide>
        <p15:guide id="2" orient="horz" pos="192">
          <p15:clr>
            <a:srgbClr val="A4A3A4"/>
          </p15:clr>
        </p15:guide>
        <p15:guide id="3" orient="horz" pos="1344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701" autoAdjust="0"/>
  </p:normalViewPr>
  <p:slideViewPr>
    <p:cSldViewPr snapToGrid="0" snapToObjects="1" showGuides="1">
      <p:cViewPr varScale="1">
        <p:scale>
          <a:sx n="59" d="100"/>
          <a:sy n="59" d="100"/>
        </p:scale>
        <p:origin x="-2448" y="-96"/>
      </p:cViewPr>
      <p:guideLst>
        <p:guide orient="horz" pos="2212"/>
        <p:guide orient="horz" pos="192"/>
        <p:guide orient="horz" pos="13440"/>
        <p:guide orient="horz"/>
        <p:guide pos="436"/>
        <p:guide pos="203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11/8/16</a:t>
            </a:fld>
            <a:endParaRPr lang="en-US" dirty="0"/>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784840913"/>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122632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4100908"/>
            <a:ext cx="10193458"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3" y="3608464"/>
            <a:ext cx="10179845"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12121475"/>
            <a:ext cx="10194648"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11593287"/>
            <a:ext cx="1017984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7" y="14357878"/>
            <a:ext cx="10178651"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7" y="13813576"/>
            <a:ext cx="10178651"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1" y="4100908"/>
            <a:ext cx="10178651"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6899" y="3608464"/>
            <a:ext cx="10184606"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3608464"/>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4100908"/>
            <a:ext cx="10182022"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11571882"/>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2064325"/>
            <a:ext cx="10185796" cy="606704"/>
          </a:xfrm>
          <a:prstGeom prst="rect">
            <a:avLst/>
          </a:prstGeom>
        </p:spPr>
        <p:txBody>
          <a:bodyPr wrap="square" lIns="163258" tIns="163258" rIns="163258" bIns="163258">
            <a:spAutoFit/>
          </a:bodyPr>
          <a:lstStyle>
            <a:lvl1pPr marL="0" indent="0">
              <a:buNone/>
              <a:tabLst/>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7160422"/>
            <a:ext cx="10182022"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7710016"/>
            <a:ext cx="10185796"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31" name="Text Placeholder 76"/>
          <p:cNvSpPr>
            <a:spLocks noGrp="1"/>
          </p:cNvSpPr>
          <p:nvPr>
            <p:ph type="body" sz="quarter" idx="150" hasCustomPrompt="1"/>
          </p:nvPr>
        </p:nvSpPr>
        <p:spPr>
          <a:xfrm>
            <a:off x="4378036" y="1750867"/>
            <a:ext cx="24162328" cy="805296"/>
          </a:xfrm>
          <a:prstGeom prst="rect">
            <a:avLst/>
          </a:prstGeom>
        </p:spPr>
        <p:txBody>
          <a:bodyPr>
            <a:noAutofit/>
          </a:bodyPr>
          <a:lstStyle>
            <a:lvl1pPr marL="0" indent="0" algn="ctr">
              <a:buFontTx/>
              <a:buNone/>
              <a:defRPr sz="4800" b="1">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32" name="Text Placeholder 76"/>
          <p:cNvSpPr>
            <a:spLocks noGrp="1"/>
          </p:cNvSpPr>
          <p:nvPr>
            <p:ph type="body" sz="quarter" idx="184" hasCustomPrompt="1"/>
          </p:nvPr>
        </p:nvSpPr>
        <p:spPr>
          <a:xfrm>
            <a:off x="4378036" y="2534074"/>
            <a:ext cx="24162328" cy="634555"/>
          </a:xfrm>
          <a:prstGeom prst="rect">
            <a:avLst/>
          </a:prstGeom>
        </p:spPr>
        <p:txBody>
          <a:bodyPr>
            <a:noAutofit/>
          </a:bodyPr>
          <a:lstStyle>
            <a:lvl1pPr marL="0" indent="0" algn="ctr">
              <a:buFontTx/>
              <a:buNone/>
              <a:defRPr sz="3600">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33"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100908"/>
            <a:ext cx="7542610"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608464"/>
            <a:ext cx="7536656" cy="531993"/>
          </a:xfrm>
          <a:prstGeom prst="rect">
            <a:avLst/>
          </a:prstGeom>
          <a:noFill/>
        </p:spPr>
        <p:txBody>
          <a:bodyPr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10101168"/>
            <a:ext cx="7543800"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9572980"/>
            <a:ext cx="7537847"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87069" y="4124191"/>
            <a:ext cx="15540036"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87068" y="3608464"/>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87068" y="14640245"/>
            <a:ext cx="15540038"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87068" y="14147802"/>
            <a:ext cx="15540038"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79152" y="3608464"/>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79152" y="4100908"/>
            <a:ext cx="7535264"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79152" y="9613130"/>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79152" y="10105573"/>
            <a:ext cx="7539038"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79152" y="17217572"/>
            <a:ext cx="7535264" cy="531993"/>
          </a:xfrm>
          <a:prstGeom prst="rect">
            <a:avLst/>
          </a:prstGeom>
          <a:noFill/>
        </p:spPr>
        <p:txBody>
          <a:bodyPr wrap="square" lIns="65304" tIns="65304" rIns="65304" bIns="65304" anchor="ctr" anchorCtr="0">
            <a:spAutoFit/>
          </a:bodyPr>
          <a:lstStyle>
            <a:lvl1pPr marL="0" indent="0" algn="ctr">
              <a:buNone/>
              <a:defRPr sz="2600" b="1" u="sng" baseline="0">
                <a:solidFill>
                  <a:schemeClr val="tx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9152" y="17785535"/>
            <a:ext cx="7539038" cy="606704"/>
          </a:xfrm>
          <a:prstGeom prst="rect">
            <a:avLst/>
          </a:prstGeom>
        </p:spPr>
        <p:txBody>
          <a:bodyPr wrap="square" lIns="163258" tIns="163258" rIns="163258" bIns="163258">
            <a:spAutoFit/>
          </a:bodyPr>
          <a:lstStyle>
            <a:lvl1pPr marL="0" indent="0">
              <a:buNone/>
              <a:defRPr sz="1800">
                <a:solidFill>
                  <a:schemeClr val="tx1"/>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31" name="Text Placeholder 76"/>
          <p:cNvSpPr>
            <a:spLocks noGrp="1"/>
          </p:cNvSpPr>
          <p:nvPr>
            <p:ph type="body" sz="quarter" idx="150" hasCustomPrompt="1"/>
          </p:nvPr>
        </p:nvSpPr>
        <p:spPr>
          <a:xfrm>
            <a:off x="4378036" y="1750867"/>
            <a:ext cx="24162328" cy="805296"/>
          </a:xfrm>
          <a:prstGeom prst="rect">
            <a:avLst/>
          </a:prstGeom>
        </p:spPr>
        <p:txBody>
          <a:bodyPr>
            <a:noAutofit/>
          </a:bodyPr>
          <a:lstStyle>
            <a:lvl1pPr marL="0" indent="0" algn="ctr">
              <a:buFontTx/>
              <a:buNone/>
              <a:defRPr sz="4800" b="1">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32" name="Text Placeholder 76"/>
          <p:cNvSpPr>
            <a:spLocks noGrp="1"/>
          </p:cNvSpPr>
          <p:nvPr>
            <p:ph type="body" sz="quarter" idx="184" hasCustomPrompt="1"/>
          </p:nvPr>
        </p:nvSpPr>
        <p:spPr>
          <a:xfrm>
            <a:off x="4378036" y="2534074"/>
            <a:ext cx="24162328" cy="634555"/>
          </a:xfrm>
          <a:prstGeom prst="rect">
            <a:avLst/>
          </a:prstGeom>
        </p:spPr>
        <p:txBody>
          <a:bodyPr>
            <a:noAutofit/>
          </a:bodyPr>
          <a:lstStyle>
            <a:lvl1pPr marL="0" indent="0" algn="ctr">
              <a:buFontTx/>
              <a:buNone/>
              <a:defRPr sz="3600">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33" name="Text Placeholder 76"/>
          <p:cNvSpPr>
            <a:spLocks noGrp="1"/>
          </p:cNvSpPr>
          <p:nvPr>
            <p:ph type="body" sz="quarter" idx="185" hasCustomPrompt="1"/>
          </p:nvPr>
        </p:nvSpPr>
        <p:spPr>
          <a:xfrm>
            <a:off x="4378036" y="319262"/>
            <a:ext cx="24162328" cy="1203006"/>
          </a:xfrm>
          <a:prstGeom prst="rect">
            <a:avLst/>
          </a:prstGeom>
        </p:spPr>
        <p:txBody>
          <a:bodyPr>
            <a:normAutofit/>
          </a:bodyPr>
          <a:lstStyle>
            <a:lvl1pPr marL="0" indent="0" algn="ctr">
              <a:buFontTx/>
              <a:buNone/>
              <a:defRPr sz="72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31" name="Group 130"/>
          <p:cNvGrpSpPr>
            <a:grpSpLocks noChangeAspect="1"/>
          </p:cNvGrpSpPr>
          <p:nvPr userDrawn="1"/>
        </p:nvGrpSpPr>
        <p:grpSpPr>
          <a:xfrm>
            <a:off x="-6886463" y="2"/>
            <a:ext cx="6608534" cy="21945598"/>
            <a:chOff x="-11220550" y="-1"/>
            <a:chExt cx="11014226" cy="27432000"/>
          </a:xfrm>
        </p:grpSpPr>
        <p:sp>
          <p:nvSpPr>
            <p:cNvPr id="132" name="Rectangle 131"/>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a:t>
              </a:r>
              <a:r>
                <a:rPr lang="en-US" sz="1800" i="0" dirty="0" smtClean="0">
                  <a:latin typeface="Trebuchet MS" pitchFamily="34" charset="0"/>
                </a:rPr>
                <a:t>24”x36” presentation </a:t>
              </a:r>
              <a:r>
                <a:rPr lang="en-US" sz="1800" i="0" dirty="0" smtClean="0">
                  <a:latin typeface="Trebuchet MS" pitchFamily="34" charset="0"/>
                </a:rPr>
                <a:t>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133" name="Straight Connector 132"/>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34" name="Picture 133"/>
            <p:cNvPicPr>
              <a:picLocks noChangeAspect="1"/>
            </p:cNvPicPr>
            <p:nvPr userDrawn="1"/>
          </p:nvPicPr>
          <p:blipFill>
            <a:blip r:embed="rId3"/>
            <a:stretch>
              <a:fillRect/>
            </a:stretch>
          </p:blipFill>
          <p:spPr>
            <a:xfrm>
              <a:off x="-10921163" y="8258380"/>
              <a:ext cx="1597665" cy="1001614"/>
            </a:xfrm>
            <a:prstGeom prst="rect">
              <a:avLst/>
            </a:prstGeom>
          </p:spPr>
        </p:pic>
        <p:pic>
          <p:nvPicPr>
            <p:cNvPr id="135" name="Picture 134"/>
            <p:cNvPicPr>
              <a:picLocks noChangeAspect="1"/>
            </p:cNvPicPr>
            <p:nvPr userDrawn="1"/>
          </p:nvPicPr>
          <p:blipFill>
            <a:blip r:embed="rId4"/>
            <a:stretch>
              <a:fillRect/>
            </a:stretch>
          </p:blipFill>
          <p:spPr>
            <a:xfrm>
              <a:off x="-10736023" y="12656056"/>
              <a:ext cx="9986807" cy="877998"/>
            </a:xfrm>
            <a:prstGeom prst="rect">
              <a:avLst/>
            </a:prstGeom>
          </p:spPr>
        </p:pic>
        <p:grpSp>
          <p:nvGrpSpPr>
            <p:cNvPr id="136" name="Group 135"/>
            <p:cNvGrpSpPr/>
            <p:nvPr userDrawn="1"/>
          </p:nvGrpSpPr>
          <p:grpSpPr>
            <a:xfrm>
              <a:off x="-9844889" y="20003965"/>
              <a:ext cx="7631078" cy="1987374"/>
              <a:chOff x="-4516464" y="11400895"/>
              <a:chExt cx="3516822" cy="1095700"/>
            </a:xfrm>
          </p:grpSpPr>
          <p:grpSp>
            <p:nvGrpSpPr>
              <p:cNvPr id="142" name="Group 141"/>
              <p:cNvGrpSpPr/>
              <p:nvPr userDrawn="1"/>
            </p:nvGrpSpPr>
            <p:grpSpPr>
              <a:xfrm>
                <a:off x="-2783494" y="11400931"/>
                <a:ext cx="624373" cy="894738"/>
                <a:chOff x="-3958698" y="11604666"/>
                <a:chExt cx="779266" cy="1282148"/>
              </a:xfrm>
            </p:grpSpPr>
            <p:pic>
              <p:nvPicPr>
                <p:cNvPr id="148" name="Picture 147"/>
                <p:cNvPicPr>
                  <a:picLocks noChangeAspect="1"/>
                </p:cNvPicPr>
                <p:nvPr userDrawn="1"/>
              </p:nvPicPr>
              <p:blipFill>
                <a:blip r:embed="rId5"/>
                <a:stretch>
                  <a:fillRect/>
                </a:stretch>
              </p:blipFill>
              <p:spPr>
                <a:xfrm>
                  <a:off x="-3948160" y="11604666"/>
                  <a:ext cx="768728" cy="1090753"/>
                </a:xfrm>
                <a:prstGeom prst="rect">
                  <a:avLst/>
                </a:prstGeom>
              </p:spPr>
            </p:pic>
            <p:sp>
              <p:nvSpPr>
                <p:cNvPr id="149"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143" name="Group 142"/>
              <p:cNvGrpSpPr/>
              <p:nvPr userDrawn="1"/>
            </p:nvGrpSpPr>
            <p:grpSpPr>
              <a:xfrm>
                <a:off x="-2033159" y="11400901"/>
                <a:ext cx="1033517" cy="907673"/>
                <a:chOff x="-2921738" y="11667366"/>
                <a:chExt cx="1420279" cy="1247341"/>
              </a:xfrm>
            </p:grpSpPr>
            <p:pic>
              <p:nvPicPr>
                <p:cNvPr id="146" name="Picture 145"/>
                <p:cNvPicPr>
                  <a:picLocks noChangeAspect="1"/>
                </p:cNvPicPr>
                <p:nvPr userDrawn="1"/>
              </p:nvPicPr>
              <p:blipFill>
                <a:blip r:embed="rId5"/>
                <a:stretch>
                  <a:fillRect/>
                </a:stretch>
              </p:blipFill>
              <p:spPr>
                <a:xfrm>
                  <a:off x="-2921738" y="11667366"/>
                  <a:ext cx="1420279" cy="1029695"/>
                </a:xfrm>
                <a:prstGeom prst="rect">
                  <a:avLst/>
                </a:prstGeom>
              </p:spPr>
            </p:pic>
            <p:sp>
              <p:nvSpPr>
                <p:cNvPr id="147"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144" name="Picture 143"/>
              <p:cNvPicPr>
                <a:picLocks noChangeAspect="1"/>
              </p:cNvPicPr>
              <p:nvPr userDrawn="1"/>
            </p:nvPicPr>
            <p:blipFill>
              <a:blip r:embed="rId6"/>
              <a:stretch>
                <a:fillRect/>
              </a:stretch>
            </p:blipFill>
            <p:spPr>
              <a:xfrm>
                <a:off x="-4516464" y="11400895"/>
                <a:ext cx="1098742" cy="847761"/>
              </a:xfrm>
              <a:prstGeom prst="rect">
                <a:avLst/>
              </a:prstGeom>
            </p:spPr>
          </p:pic>
          <p:sp>
            <p:nvSpPr>
              <p:cNvPr id="145"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137" name="Group 136"/>
            <p:cNvGrpSpPr/>
            <p:nvPr userDrawn="1"/>
          </p:nvGrpSpPr>
          <p:grpSpPr>
            <a:xfrm>
              <a:off x="-9469558" y="23877378"/>
              <a:ext cx="7832477" cy="2027099"/>
              <a:chOff x="-4365215" y="13511542"/>
              <a:chExt cx="3609638" cy="1117602"/>
            </a:xfrm>
          </p:grpSpPr>
          <p:pic>
            <p:nvPicPr>
              <p:cNvPr id="138" name="Picture 137"/>
              <p:cNvPicPr/>
              <p:nvPr userDrawn="1"/>
            </p:nvPicPr>
            <p:blipFill>
              <a:blip r:embed="rId7"/>
              <a:stretch>
                <a:fillRect/>
              </a:stretch>
            </p:blipFill>
            <p:spPr>
              <a:xfrm>
                <a:off x="-4116855" y="13661577"/>
                <a:ext cx="1512652" cy="772700"/>
              </a:xfrm>
              <a:prstGeom prst="rect">
                <a:avLst/>
              </a:prstGeom>
            </p:spPr>
          </p:pic>
          <p:pic>
            <p:nvPicPr>
              <p:cNvPr id="139" name="Picture 138"/>
              <p:cNvPicPr/>
              <p:nvPr userDrawn="1"/>
            </p:nvPicPr>
            <p:blipFill>
              <a:blip r:embed="rId8"/>
              <a:stretch>
                <a:fillRect/>
              </a:stretch>
            </p:blipFill>
            <p:spPr>
              <a:xfrm>
                <a:off x="-2534018" y="13661577"/>
                <a:ext cx="1512652" cy="772700"/>
              </a:xfrm>
              <a:prstGeom prst="rect">
                <a:avLst/>
              </a:prstGeom>
            </p:spPr>
          </p:pic>
          <p:sp>
            <p:nvSpPr>
              <p:cNvPr id="140"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141"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150" name="Group 149"/>
          <p:cNvGrpSpPr>
            <a:grpSpLocks noChangeAspect="1"/>
          </p:cNvGrpSpPr>
          <p:nvPr userDrawn="1"/>
        </p:nvGrpSpPr>
        <p:grpSpPr>
          <a:xfrm>
            <a:off x="33172104" y="11216"/>
            <a:ext cx="6632760" cy="21934383"/>
            <a:chOff x="36782324" y="0"/>
            <a:chExt cx="11062139" cy="27432000"/>
          </a:xfrm>
        </p:grpSpPr>
        <p:sp>
          <p:nvSpPr>
            <p:cNvPr id="151" name="Rectangle 150"/>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152" name="Picture 151"/>
            <p:cNvPicPr/>
            <p:nvPr userDrawn="1"/>
          </p:nvPicPr>
          <p:blipFill>
            <a:blip r:embed="rId9"/>
            <a:stretch>
              <a:fillRect/>
            </a:stretch>
          </p:blipFill>
          <p:spPr>
            <a:xfrm>
              <a:off x="39540164" y="3688889"/>
              <a:ext cx="5586150" cy="1716939"/>
            </a:xfrm>
            <a:prstGeom prst="rect">
              <a:avLst/>
            </a:prstGeom>
          </p:spPr>
        </p:pic>
        <p:pic>
          <p:nvPicPr>
            <p:cNvPr id="153" name="Picture 152"/>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154" name="Picture 153"/>
            <p:cNvPicPr/>
            <p:nvPr userDrawn="1"/>
          </p:nvPicPr>
          <p:blipFill>
            <a:blip r:embed="rId11"/>
            <a:stretch>
              <a:fillRect/>
            </a:stretch>
          </p:blipFill>
          <p:spPr>
            <a:xfrm>
              <a:off x="37593435" y="11823083"/>
              <a:ext cx="1482265" cy="825421"/>
            </a:xfrm>
            <a:prstGeom prst="rect">
              <a:avLst/>
            </a:prstGeom>
          </p:spPr>
        </p:pic>
        <p:grpSp>
          <p:nvGrpSpPr>
            <p:cNvPr id="155" name="Group 154"/>
            <p:cNvGrpSpPr/>
            <p:nvPr userDrawn="1"/>
          </p:nvGrpSpPr>
          <p:grpSpPr>
            <a:xfrm>
              <a:off x="37163426" y="23152348"/>
              <a:ext cx="10354213" cy="1115850"/>
              <a:chOff x="31687960" y="29635357"/>
              <a:chExt cx="9771399" cy="1155811"/>
            </a:xfrm>
          </p:grpSpPr>
          <p:sp>
            <p:nvSpPr>
              <p:cNvPr id="157" name="Rounded Rectangle 156"/>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158" name="Picture 157"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59"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156" name="TextBox 63"/>
            <p:cNvSpPr txBox="1"/>
            <p:nvPr userDrawn="1"/>
          </p:nvSpPr>
          <p:spPr>
            <a:xfrm>
              <a:off x="37163425" y="24536528"/>
              <a:ext cx="4030238" cy="1077768"/>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 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69863"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a:t>
              </a:r>
            </a:p>
            <a:p>
              <a:pPr marL="169863" indent="0">
                <a:lnSpc>
                  <a:spcPct val="100000"/>
                </a:lnSpc>
              </a:pPr>
              <a:r>
                <a:rPr lang="en-US" sz="1400" baseline="0" dirty="0" smtClean="0">
                  <a:solidFill>
                    <a:schemeClr val="bg1"/>
                  </a:solidFill>
                  <a:latin typeface="Calibri" panose="020F0502020204030204" pitchFamily="34" charset="0"/>
                </a:rPr>
                <a:t>Berkeley CA 94710</a:t>
              </a:r>
              <a:br>
                <a:rPr lang="en-US" sz="1400" baseline="0" dirty="0" smtClean="0">
                  <a:solidFill>
                    <a:schemeClr val="bg1"/>
                  </a:solidFill>
                  <a:latin typeface="Calibri" panose="020F0502020204030204" pitchFamily="34" charset="0"/>
                </a:rPr>
              </a:b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
        <p:nvSpPr>
          <p:cNvPr id="37" name="Rounded Rectangle 36"/>
          <p:cNvSpPr/>
          <p:nvPr userDrawn="1"/>
        </p:nvSpPr>
        <p:spPr>
          <a:xfrm>
            <a:off x="726400" y="3562164"/>
            <a:ext cx="10148431" cy="16930015"/>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userDrawn="1"/>
        </p:nvSpPr>
        <p:spPr>
          <a:xfrm>
            <a:off x="11418872" y="3562164"/>
            <a:ext cx="10148431" cy="16930015"/>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userDrawn="1"/>
        </p:nvSpPr>
        <p:spPr>
          <a:xfrm>
            <a:off x="22040397" y="3562164"/>
            <a:ext cx="10148431" cy="16930015"/>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userDrawn="1"/>
        </p:nvGrpSpPr>
        <p:grpSpPr>
          <a:xfrm>
            <a:off x="-31125" y="-11317"/>
            <a:ext cx="32971941" cy="2959437"/>
            <a:chOff x="-14192" y="1382"/>
            <a:chExt cx="27451941" cy="4572641"/>
          </a:xfrm>
        </p:grpSpPr>
        <p:sp>
          <p:nvSpPr>
            <p:cNvPr id="50"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53" name="Group 52"/>
          <p:cNvGrpSpPr/>
          <p:nvPr userDrawn="1"/>
        </p:nvGrpSpPr>
        <p:grpSpPr>
          <a:xfrm rot="10800000">
            <a:off x="-24226" y="20723581"/>
            <a:ext cx="32976898" cy="1234423"/>
            <a:chOff x="-14192" y="1382"/>
            <a:chExt cx="27451941" cy="4572641"/>
          </a:xfrm>
        </p:grpSpPr>
        <p:sp>
          <p:nvSpPr>
            <p:cNvPr id="54"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57" name="Text Box 14"/>
          <p:cNvSpPr txBox="1">
            <a:spLocks noChangeArrowheads="1"/>
          </p:cNvSpPr>
          <p:nvPr userDrawn="1"/>
        </p:nvSpPr>
        <p:spPr bwMode="auto">
          <a:xfrm>
            <a:off x="1003118" y="21325209"/>
            <a:ext cx="3786383" cy="288335"/>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7" name="Group 36"/>
          <p:cNvGrpSpPr>
            <a:grpSpLocks noChangeAspect="1"/>
          </p:cNvGrpSpPr>
          <p:nvPr userDrawn="1"/>
        </p:nvGrpSpPr>
        <p:grpSpPr>
          <a:xfrm>
            <a:off x="-6886463" y="2"/>
            <a:ext cx="6608534" cy="21945598"/>
            <a:chOff x="-11220550" y="-1"/>
            <a:chExt cx="11014226" cy="27432000"/>
          </a:xfrm>
        </p:grpSpPr>
        <p:sp>
          <p:nvSpPr>
            <p:cNvPr id="38" name="Rectangle 3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2000" b="1" spc="0" dirty="0" smtClean="0">
                  <a:solidFill>
                    <a:srgbClr val="FF0000"/>
                  </a:solidFill>
                  <a:latin typeface="Trebuchet MS" pitchFamily="34" charset="0"/>
                </a:rPr>
                <a:t>(—THIS SIDEBAR DOES NOT PRINT—)</a:t>
              </a:r>
            </a:p>
            <a:p>
              <a:pPr marL="0" marR="0" indent="0" algn="ctr" defTabSz="1518341" rtl="0" eaLnBrk="1" fontAlgn="auto" latinLnBrk="0" hangingPunct="1">
                <a:lnSpc>
                  <a:spcPct val="100000"/>
                </a:lnSpc>
                <a:spcBef>
                  <a:spcPts val="0"/>
                </a:spcBef>
                <a:spcAft>
                  <a:spcPts val="0"/>
                </a:spcAft>
                <a:buClrTx/>
                <a:buSzTx/>
                <a:buFontTx/>
                <a:buNone/>
                <a:tabLst/>
                <a:defRPr/>
              </a:pPr>
              <a:endParaRPr lang="en-US" sz="2000" b="1" spc="600"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DESIGN</a:t>
              </a:r>
              <a:r>
                <a:rPr lang="en-US" sz="2800" b="1" spc="600" baseline="0" dirty="0" smtClean="0">
                  <a:solidFill>
                    <a:schemeClr val="bg1"/>
                  </a:solidFill>
                  <a:latin typeface="Trebuchet MS" pitchFamily="34" charset="0"/>
                </a:rPr>
                <a:t> </a:t>
              </a:r>
              <a:r>
                <a:rPr lang="en-US" sz="2800" b="1" spc="600" dirty="0" smtClean="0">
                  <a:solidFill>
                    <a:schemeClr val="bg1"/>
                  </a:solidFill>
                  <a:latin typeface="Trebuchet MS" pitchFamily="34" charset="0"/>
                </a:rPr>
                <a:t>GUIDE</a:t>
              </a:r>
            </a:p>
            <a:p>
              <a:pPr algn="ctr"/>
              <a:r>
                <a:rPr lang="en-US" sz="1050" b="1" dirty="0" smtClean="0">
                  <a:latin typeface="Trebuchet MS" pitchFamily="34" charset="0"/>
                </a:rPr>
                <a:t> </a:t>
              </a:r>
            </a:p>
            <a:p>
              <a:pPr defTabSz="3765639"/>
              <a:r>
                <a:rPr lang="en-US" sz="1800" i="0" dirty="0" smtClean="0">
                  <a:latin typeface="Trebuchet MS" pitchFamily="34" charset="0"/>
                </a:rPr>
                <a:t>This PowerPoint</a:t>
              </a:r>
              <a:r>
                <a:rPr lang="en-US" sz="1800" i="0" baseline="0" dirty="0" smtClean="0">
                  <a:latin typeface="Trebuchet MS" pitchFamily="34" charset="0"/>
                </a:rPr>
                <a:t> </a:t>
              </a:r>
              <a:r>
                <a:rPr lang="en-US" sz="1800" i="0" dirty="0" smtClean="0">
                  <a:latin typeface="Trebuchet MS" pitchFamily="34" charset="0"/>
                </a:rPr>
                <a:t>2007 template produces</a:t>
              </a:r>
              <a:r>
                <a:rPr lang="en-US" sz="1800" i="0" baseline="0" dirty="0" smtClean="0">
                  <a:latin typeface="Trebuchet MS" pitchFamily="34" charset="0"/>
                </a:rPr>
                <a:t> </a:t>
              </a:r>
              <a:r>
                <a:rPr lang="en-US" sz="1800" i="0" dirty="0" smtClean="0">
                  <a:latin typeface="Trebuchet MS" pitchFamily="34" charset="0"/>
                </a:rPr>
                <a:t>a </a:t>
              </a:r>
              <a:r>
                <a:rPr lang="en-US" sz="1800" i="0" dirty="0" smtClean="0">
                  <a:latin typeface="Trebuchet MS" pitchFamily="34" charset="0"/>
                </a:rPr>
                <a:t>24”x36” presentation </a:t>
              </a:r>
              <a:r>
                <a:rPr lang="en-US" sz="1800" i="0" dirty="0" smtClean="0">
                  <a:latin typeface="Trebuchet MS" pitchFamily="34" charset="0"/>
                </a:rPr>
                <a:t>poster. </a:t>
              </a:r>
              <a:r>
                <a:rPr lang="en-US" sz="1800" dirty="0" smtClean="0">
                  <a:latin typeface="Trebuchet MS" pitchFamily="34" charset="0"/>
                </a:rPr>
                <a:t>You</a:t>
              </a:r>
              <a:r>
                <a:rPr lang="en-US" sz="1800" baseline="0" dirty="0" smtClean="0">
                  <a:latin typeface="Trebuchet MS" pitchFamily="34" charset="0"/>
                </a:rPr>
                <a:t> can u</a:t>
              </a:r>
              <a:r>
                <a:rPr lang="en-US" sz="1800" dirty="0" smtClean="0">
                  <a:latin typeface="Trebuchet MS" pitchFamily="34" charset="0"/>
                </a:rPr>
                <a:t>se</a:t>
              </a:r>
              <a:r>
                <a:rPr lang="en-US" sz="1800" baseline="0" dirty="0" smtClean="0">
                  <a:latin typeface="Trebuchet MS" pitchFamily="34" charset="0"/>
                </a:rPr>
                <a:t> it to create your research poster and </a:t>
              </a:r>
              <a:r>
                <a:rPr lang="en-US" sz="1800" dirty="0" smtClean="0">
                  <a:latin typeface="Trebuchet MS" pitchFamily="34" charset="0"/>
                </a:rPr>
                <a:t>save valuable time placing titles, subtitles,</a:t>
              </a:r>
              <a:r>
                <a:rPr lang="en-US" sz="1800" baseline="0" dirty="0" smtClean="0">
                  <a:latin typeface="Trebuchet MS" pitchFamily="34" charset="0"/>
                </a:rPr>
                <a:t> text, and graphics</a:t>
              </a:r>
              <a:r>
                <a:rPr lang="en-US" sz="1800" dirty="0" smtClean="0">
                  <a:latin typeface="Trebuchet MS" pitchFamily="34" charset="0"/>
                </a:rPr>
                <a:t>. </a:t>
              </a:r>
            </a:p>
            <a:p>
              <a:pPr defTabSz="3765639"/>
              <a:r>
                <a:rPr lang="en-US" sz="1050" dirty="0" smtClean="0">
                  <a:latin typeface="Trebuchet MS" pitchFamily="34" charset="0"/>
                </a:rPr>
                <a:t> </a:t>
              </a:r>
            </a:p>
            <a:p>
              <a:pPr defTabSz="4389219"/>
              <a:r>
                <a:rPr lang="en-US" sz="1800" dirty="0" smtClean="0">
                  <a:latin typeface="Trebuchet MS" pitchFamily="34" charset="0"/>
                </a:rPr>
                <a:t>We provide a series of online answer your poster production questions. To view our template tutorials, go online to </a:t>
              </a:r>
              <a:r>
                <a:rPr lang="en-US" sz="1800" b="1" dirty="0" smtClean="0">
                  <a:solidFill>
                    <a:srgbClr val="FFC000"/>
                  </a:solidFill>
                  <a:latin typeface="Trebuchet MS" pitchFamily="34" charset="0"/>
                </a:rPr>
                <a:t>PosterPresentations.com</a:t>
              </a:r>
              <a:r>
                <a:rPr lang="en-US" sz="1800" b="1" dirty="0" smtClean="0">
                  <a:solidFill>
                    <a:schemeClr val="bg1"/>
                  </a:solidFill>
                  <a:latin typeface="Trebuchet MS" pitchFamily="34" charset="0"/>
                </a:rPr>
                <a:t> </a:t>
              </a:r>
              <a:r>
                <a:rPr lang="en-US" sz="1800" dirty="0" smtClean="0">
                  <a:solidFill>
                    <a:schemeClr val="bg1"/>
                  </a:solidFill>
                  <a:latin typeface="Trebuchet MS" pitchFamily="34" charset="0"/>
                </a:rPr>
                <a:t>and click on HELP DESK.</a:t>
              </a:r>
            </a:p>
            <a:p>
              <a:pPr defTabSz="4389219"/>
              <a:r>
                <a:rPr lang="en-US" sz="1050" dirty="0" smtClean="0">
                  <a:latin typeface="Trebuchet MS" pitchFamily="34" charset="0"/>
                </a:rPr>
                <a:t> </a:t>
              </a:r>
            </a:p>
            <a:p>
              <a:pPr defTabSz="4389219"/>
              <a:r>
                <a:rPr lang="en-US" sz="1800" dirty="0" smtClean="0">
                  <a:solidFill>
                    <a:schemeClr val="bg1"/>
                  </a:solidFill>
                  <a:latin typeface="Trebuchet MS" pitchFamily="34" charset="0"/>
                </a:rPr>
                <a:t>When</a:t>
              </a:r>
              <a:r>
                <a:rPr lang="en-US" sz="1800" baseline="0" dirty="0" smtClean="0">
                  <a:solidFill>
                    <a:schemeClr val="bg1"/>
                  </a:solidFill>
                  <a:latin typeface="Trebuchet MS" pitchFamily="34" charset="0"/>
                </a:rPr>
                <a:t> you are ready to</a:t>
              </a:r>
              <a:r>
                <a:rPr lang="en-US" sz="1800" dirty="0" smtClean="0">
                  <a:solidFill>
                    <a:schemeClr val="bg1"/>
                  </a:solidFill>
                  <a:latin typeface="Trebuchet MS" pitchFamily="34" charset="0"/>
                </a:rPr>
                <a:t> </a:t>
              </a:r>
              <a:r>
                <a:rPr lang="en-US" sz="1800" baseline="0" dirty="0" smtClean="0">
                  <a:solidFill>
                    <a:schemeClr val="bg1"/>
                  </a:solidFill>
                  <a:latin typeface="Trebuchet MS" pitchFamily="34" charset="0"/>
                </a:rPr>
                <a:t> print your poster</a:t>
              </a:r>
              <a:r>
                <a:rPr lang="en-US" sz="1800" dirty="0" smtClean="0">
                  <a:solidFill>
                    <a:schemeClr val="bg1"/>
                  </a:solidFill>
                  <a:latin typeface="Trebuchet MS" pitchFamily="34" charset="0"/>
                </a:rPr>
                <a:t>,</a:t>
              </a:r>
              <a:r>
                <a:rPr lang="en-US" sz="1800" baseline="0" dirty="0" smtClean="0">
                  <a:solidFill>
                    <a:schemeClr val="bg1"/>
                  </a:solidFill>
                  <a:latin typeface="Trebuchet MS" pitchFamily="34" charset="0"/>
                </a:rPr>
                <a:t> go online to </a:t>
              </a:r>
              <a:r>
                <a:rPr lang="en-US" sz="1800" b="0" dirty="0" smtClean="0">
                  <a:solidFill>
                    <a:schemeClr val="bg1"/>
                  </a:solidFill>
                  <a:latin typeface="Trebuchet MS" pitchFamily="34" charset="0"/>
                </a:rPr>
                <a:t>PosterPresentations.com</a:t>
              </a:r>
              <a:r>
                <a:rPr lang="en-US" sz="1800" dirty="0" smtClean="0">
                  <a:solidFill>
                    <a:schemeClr val="bg1"/>
                  </a:solidFill>
                  <a:latin typeface="Trebuchet MS" pitchFamily="34" charset="0"/>
                </a:rPr>
                <a:t/>
              </a:r>
              <a:br>
                <a:rPr lang="en-US" sz="1800" dirty="0" smtClean="0">
                  <a:solidFill>
                    <a:schemeClr val="bg1"/>
                  </a:solidFill>
                  <a:latin typeface="Trebuchet MS" pitchFamily="34" charset="0"/>
                </a:rPr>
              </a:br>
              <a:r>
                <a:rPr lang="en-US" sz="1050" dirty="0" smtClean="0">
                  <a:solidFill>
                    <a:schemeClr val="bg1"/>
                  </a:solidFill>
                  <a:latin typeface="Trebuchet MS" pitchFamily="34" charset="0"/>
                </a:rPr>
                <a:t> </a:t>
              </a:r>
            </a:p>
            <a:p>
              <a:pPr algn="l" defTabSz="3765639"/>
              <a:r>
                <a:rPr lang="en-US" sz="1800" b="0" dirty="0" smtClean="0">
                  <a:solidFill>
                    <a:schemeClr val="bg1"/>
                  </a:solidFill>
                  <a:latin typeface="Trebuchet MS" pitchFamily="34" charset="0"/>
                </a:rPr>
                <a:t>Need</a:t>
              </a:r>
              <a:r>
                <a:rPr lang="en-US" sz="1800" b="0" baseline="0" dirty="0" smtClean="0">
                  <a:solidFill>
                    <a:schemeClr val="bg1"/>
                  </a:solidFill>
                  <a:latin typeface="Trebuchet MS" pitchFamily="34" charset="0"/>
                </a:rPr>
                <a:t> assistance? Call us at </a:t>
              </a:r>
              <a:r>
                <a:rPr lang="en-US" sz="1800" b="0" dirty="0" smtClean="0">
                  <a:solidFill>
                    <a:srgbClr val="FFC000"/>
                  </a:solidFill>
                  <a:latin typeface="Trebuchet MS" pitchFamily="34" charset="0"/>
                </a:rPr>
                <a:t>1.510.649.3001</a:t>
              </a:r>
            </a:p>
            <a:p>
              <a:pPr algn="l" defTabSz="3765639"/>
              <a:r>
                <a:rPr lang="en-US" sz="1050" b="1" dirty="0" smtClean="0">
                  <a:solidFill>
                    <a:srgbClr val="FFFF00"/>
                  </a:solidFill>
                  <a:latin typeface="Trebuchet MS" pitchFamily="34" charset="0"/>
                </a:rPr>
                <a:t> </a:t>
              </a: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l" defTabSz="3765639"/>
              <a:endParaRPr lang="en-US" sz="1050" b="1" dirty="0" smtClean="0">
                <a:solidFill>
                  <a:srgbClr val="FFFF00"/>
                </a:solidFill>
                <a:latin typeface="Trebuchet MS" pitchFamily="34" charset="0"/>
              </a:endParaRPr>
            </a:p>
            <a:p>
              <a:pPr algn="ctr"/>
              <a:endParaRPr lang="en-US" sz="1600" b="1" dirty="0" smtClean="0">
                <a:solidFill>
                  <a:schemeClr val="bg1"/>
                </a:solidFill>
                <a:latin typeface="Trebuchet MS" pitchFamily="34" charset="0"/>
              </a:endParaRPr>
            </a:p>
            <a:p>
              <a:pPr algn="ctr"/>
              <a:r>
                <a:rPr lang="en-US" sz="2800" b="1" spc="600" dirty="0" smtClean="0">
                  <a:solidFill>
                    <a:schemeClr val="bg1"/>
                  </a:solidFill>
                  <a:latin typeface="Trebuchet MS" pitchFamily="34" charset="0"/>
                </a:rPr>
                <a:t>QUICK START</a:t>
              </a:r>
            </a:p>
            <a:p>
              <a:pPr algn="ctr"/>
              <a:r>
                <a:rPr lang="en-US" sz="1050" b="1" baseline="0" dirty="0" smtClean="0">
                  <a:solidFill>
                    <a:schemeClr val="bg1"/>
                  </a:solidFill>
                  <a:latin typeface="Trebuchet MS" pitchFamily="34" charset="0"/>
                </a:rPr>
                <a:t> </a:t>
              </a:r>
            </a:p>
            <a:p>
              <a:pPr algn="ctr"/>
              <a:r>
                <a:rPr lang="en-US" sz="2000" b="1" baseline="0" dirty="0" smtClean="0">
                  <a:solidFill>
                    <a:srgbClr val="FFC000"/>
                  </a:solidFill>
                  <a:latin typeface="Trebuchet MS" pitchFamily="34" charset="0"/>
                </a:rPr>
                <a:t>Zoom in and out</a:t>
              </a:r>
            </a:p>
            <a:p>
              <a:pPr marL="1203325" indent="0" algn="l" defTabSz="850900"/>
              <a:r>
                <a:rPr lang="en-US" sz="16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800" b="0"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Title, Authors, and Affiliations</a:t>
              </a:r>
            </a:p>
            <a:p>
              <a:pPr algn="l"/>
              <a:r>
                <a:rPr lang="en-US" sz="16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6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50" b="0" spc="0" baseline="0" dirty="0" smtClean="0">
                  <a:solidFill>
                    <a:schemeClr val="bg1">
                      <a:lumMod val="75000"/>
                    </a:schemeClr>
                  </a:solidFill>
                  <a:latin typeface="Trebuchet MS" pitchFamily="34" charset="0"/>
                </a:rPr>
                <a:t> </a:t>
              </a:r>
            </a:p>
            <a:p>
              <a:pPr algn="l"/>
              <a:r>
                <a:rPr lang="en-US" sz="1600" b="1" spc="300" baseline="0" dirty="0" smtClean="0">
                  <a:solidFill>
                    <a:srgbClr val="FFC000"/>
                  </a:solidFill>
                  <a:latin typeface="Trebuchet MS" pitchFamily="34" charset="0"/>
                </a:rPr>
                <a:t>TIP</a:t>
              </a:r>
              <a:r>
                <a:rPr lang="en-US" sz="1600" b="1"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0" baseline="0" dirty="0" smtClean="0">
                <a:solidFill>
                  <a:schemeClr val="bg1">
                    <a:lumMod val="75000"/>
                  </a:schemeClr>
                </a:solidFill>
                <a:latin typeface="Trebuchet MS" pitchFamily="34" charset="0"/>
              </a:endParaRPr>
            </a:p>
            <a:p>
              <a:pPr algn="l"/>
              <a:endParaRPr lang="en-US" sz="1600" b="0" baseline="0" dirty="0" smtClean="0">
                <a:solidFill>
                  <a:schemeClr val="bg1">
                    <a:lumMod val="75000"/>
                  </a:schemeClr>
                </a:solidFill>
                <a:latin typeface="Trebuchet MS" pitchFamily="34" charset="0"/>
              </a:endParaRPr>
            </a:p>
            <a:p>
              <a:pPr algn="l"/>
              <a:r>
                <a:rPr lang="en-US" sz="1800" b="1" baseline="0" dirty="0" smtClean="0">
                  <a:solidFill>
                    <a:schemeClr val="bg1"/>
                  </a:solidFill>
                  <a:latin typeface="Trebuchet MS" pitchFamily="34" charset="0"/>
                </a:rPr>
                <a:t/>
              </a:r>
              <a:br>
                <a:rPr lang="en-US" sz="1800" b="1" baseline="0" dirty="0" smtClean="0">
                  <a:solidFill>
                    <a:schemeClr val="bg1"/>
                  </a:solidFill>
                  <a:latin typeface="Trebuchet MS" pitchFamily="34" charset="0"/>
                </a:rPr>
              </a:br>
              <a:endParaRPr lang="en-US" sz="1800" b="1" dirty="0" smtClean="0">
                <a:solidFill>
                  <a:schemeClr val="bg1"/>
                </a:solidFill>
                <a:latin typeface="Trebuchet MS" pitchFamily="34" charset="0"/>
              </a:endParaRPr>
            </a:p>
            <a:p>
              <a:pPr algn="ctr"/>
              <a:endParaRPr lang="en-US" sz="1800" b="1" dirty="0" smtClean="0">
                <a:solidFill>
                  <a:srgbClr val="FFC000"/>
                </a:solidFill>
                <a:latin typeface="Trebuchet MS" pitchFamily="34" charset="0"/>
              </a:endParaRPr>
            </a:p>
            <a:p>
              <a:pPr algn="ctr"/>
              <a:endParaRPr lang="en-US" sz="1800" b="1" dirty="0" smtClean="0">
                <a:solidFill>
                  <a:srgbClr val="FFC000"/>
                </a:solidFill>
                <a:latin typeface="Trebuchet MS" pitchFamily="34" charset="0"/>
              </a:endParaRPr>
            </a:p>
            <a:p>
              <a:pPr algn="ctr"/>
              <a:r>
                <a:rPr lang="en-US" sz="2000" b="1" dirty="0" smtClean="0">
                  <a:solidFill>
                    <a:srgbClr val="FFC000"/>
                  </a:solidFill>
                  <a:latin typeface="Trebuchet MS" pitchFamily="34" charset="0"/>
                </a:rPr>
                <a:t>Adding Logos</a:t>
              </a:r>
              <a:r>
                <a:rPr lang="en-US" sz="2000" b="1" baseline="0" dirty="0" smtClean="0">
                  <a:solidFill>
                    <a:srgbClr val="FFC000"/>
                  </a:solidFill>
                  <a:latin typeface="Trebuchet MS" pitchFamily="34" charset="0"/>
                </a:rPr>
                <a:t> / Seals</a:t>
              </a:r>
            </a:p>
            <a:p>
              <a:pPr algn="l"/>
              <a:r>
                <a:rPr lang="en-US" sz="16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50" b="0" spc="300" baseline="0" dirty="0" smtClean="0">
                <a:solidFill>
                  <a:schemeClr val="bg1">
                    <a:lumMod val="75000"/>
                  </a:schemeClr>
                </a:solidFill>
                <a:latin typeface="Trebuchet MS" pitchFamily="34" charset="0"/>
              </a:endParaRPr>
            </a:p>
            <a:p>
              <a:pPr algn="l"/>
              <a:r>
                <a:rPr lang="en-US" sz="1600" b="1" spc="300" baseline="0" dirty="0" smtClean="0">
                  <a:solidFill>
                    <a:srgbClr val="FFC000"/>
                  </a:solidFill>
                  <a:latin typeface="Trebuchet MS" pitchFamily="34" charset="0"/>
                </a:rPr>
                <a:t>TIP:</a:t>
              </a:r>
              <a:r>
                <a:rPr lang="en-US" sz="1600" b="1" spc="0" baseline="0" dirty="0" smtClean="0">
                  <a:solidFill>
                    <a:srgbClr val="FFC000"/>
                  </a:solidFill>
                  <a:latin typeface="Trebuchet MS" pitchFamily="34" charset="0"/>
                </a:rPr>
                <a:t> </a:t>
              </a:r>
              <a:r>
                <a:rPr lang="en-US" sz="1600" b="0" baseline="0" dirty="0" smtClean="0">
                  <a:solidFill>
                    <a:schemeClr val="bg1">
                      <a:lumMod val="75000"/>
                    </a:schemeClr>
                  </a:solidFill>
                  <a:latin typeface="Trebuchet MS" pitchFamily="34" charset="0"/>
                </a:rPr>
                <a:t>See if your company’s logo is available on our free poster templates page.</a:t>
              </a:r>
            </a:p>
            <a:p>
              <a:pPr algn="l"/>
              <a:endParaRPr lang="en-US" sz="1600" b="0" baseline="0" dirty="0" smtClean="0">
                <a:latin typeface="Trebuchet MS" pitchFamily="34" charset="0"/>
              </a:endParaRPr>
            </a:p>
            <a:p>
              <a:pPr algn="ctr"/>
              <a:r>
                <a:rPr lang="en-US" sz="2000" b="1" baseline="0" dirty="0" smtClean="0">
                  <a:solidFill>
                    <a:srgbClr val="FFC000"/>
                  </a:solidFill>
                  <a:latin typeface="Trebuchet MS" pitchFamily="34" charset="0"/>
                </a:rPr>
                <a:t>Photographs / Graphics</a:t>
              </a:r>
            </a:p>
            <a:p>
              <a:pPr algn="l" defTabSz="977900"/>
              <a:r>
                <a:rPr lang="en-US" sz="16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600" b="0" spc="0" baseline="0" dirty="0" smtClean="0">
                  <a:solidFill>
                    <a:schemeClr val="bg1">
                      <a:lumMod val="75000"/>
                    </a:schemeClr>
                  </a:solidFill>
                  <a:latin typeface="Trebuchet MS" pitchFamily="34" charset="0"/>
                </a:rPr>
                <a:t>disproportionally.</a:t>
              </a:r>
            </a:p>
            <a:p>
              <a:pPr algn="l" defTabSz="977900"/>
              <a:endParaRPr lang="en-US" sz="1600" b="0" baseline="0" dirty="0" smtClean="0">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endParaRPr lang="en-US" sz="1800" b="1" baseline="0" dirty="0" smtClean="0">
                <a:solidFill>
                  <a:srgbClr val="FFC000"/>
                </a:solidFill>
                <a:latin typeface="Trebuchet MS" pitchFamily="34" charset="0"/>
              </a:endParaRPr>
            </a:p>
            <a:p>
              <a:pPr algn="ctr"/>
              <a:r>
                <a:rPr lang="en-US" sz="2000" b="1" baseline="0" dirty="0" smtClean="0">
                  <a:solidFill>
                    <a:srgbClr val="FFC000"/>
                  </a:solidFill>
                  <a:latin typeface="Trebuchet MS" pitchFamily="34" charset="0"/>
                </a:rPr>
                <a:t>Image Quality Check</a:t>
              </a:r>
            </a:p>
            <a:p>
              <a:pPr lvl="0" algn="l" defTabSz="977900"/>
              <a:r>
                <a:rPr lang="en-US" sz="16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800" b="0" dirty="0" smtClean="0">
                <a:latin typeface="Trebuchet MS" pitchFamily="34" charset="0"/>
              </a:endParaRPr>
            </a:p>
          </p:txBody>
        </p:sp>
        <p:cxnSp>
          <p:nvCxnSpPr>
            <p:cNvPr id="39" name="Straight Connector 38"/>
            <p:cNvCxnSpPr/>
            <p:nvPr userDrawn="1"/>
          </p:nvCxnSpPr>
          <p:spPr>
            <a:xfrm>
              <a:off x="-11220550" y="6558957"/>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a:blip r:embed="rId3"/>
            <a:stretch>
              <a:fillRect/>
            </a:stretch>
          </p:blipFill>
          <p:spPr>
            <a:xfrm>
              <a:off x="-10921163" y="8258380"/>
              <a:ext cx="1597665" cy="1001614"/>
            </a:xfrm>
            <a:prstGeom prst="rect">
              <a:avLst/>
            </a:prstGeom>
          </p:spPr>
        </p:pic>
        <p:pic>
          <p:nvPicPr>
            <p:cNvPr id="41" name="Picture 40"/>
            <p:cNvPicPr>
              <a:picLocks noChangeAspect="1"/>
            </p:cNvPicPr>
            <p:nvPr userDrawn="1"/>
          </p:nvPicPr>
          <p:blipFill>
            <a:blip r:embed="rId4"/>
            <a:stretch>
              <a:fillRect/>
            </a:stretch>
          </p:blipFill>
          <p:spPr>
            <a:xfrm>
              <a:off x="-10736023" y="12656056"/>
              <a:ext cx="9986807" cy="877998"/>
            </a:xfrm>
            <a:prstGeom prst="rect">
              <a:avLst/>
            </a:prstGeom>
          </p:spPr>
        </p:pic>
        <p:grpSp>
          <p:nvGrpSpPr>
            <p:cNvPr id="42" name="Group 41"/>
            <p:cNvGrpSpPr/>
            <p:nvPr userDrawn="1"/>
          </p:nvGrpSpPr>
          <p:grpSpPr>
            <a:xfrm>
              <a:off x="-9844889" y="20003965"/>
              <a:ext cx="7631078" cy="1987374"/>
              <a:chOff x="-4516464" y="11400895"/>
              <a:chExt cx="3516822" cy="1095700"/>
            </a:xfrm>
          </p:grpSpPr>
          <p:grpSp>
            <p:nvGrpSpPr>
              <p:cNvPr id="71" name="Group 70"/>
              <p:cNvGrpSpPr/>
              <p:nvPr userDrawn="1"/>
            </p:nvGrpSpPr>
            <p:grpSpPr>
              <a:xfrm>
                <a:off x="-2783494" y="11400931"/>
                <a:ext cx="624373" cy="894738"/>
                <a:chOff x="-3958698" y="11604666"/>
                <a:chExt cx="779266" cy="1282148"/>
              </a:xfrm>
            </p:grpSpPr>
            <p:pic>
              <p:nvPicPr>
                <p:cNvPr id="77" name="Picture 76"/>
                <p:cNvPicPr>
                  <a:picLocks noChangeAspect="1"/>
                </p:cNvPicPr>
                <p:nvPr userDrawn="1"/>
              </p:nvPicPr>
              <p:blipFill>
                <a:blip r:embed="rId5"/>
                <a:stretch>
                  <a:fillRect/>
                </a:stretch>
              </p:blipFill>
              <p:spPr>
                <a:xfrm>
                  <a:off x="-3948160" y="11604666"/>
                  <a:ext cx="768728" cy="1090753"/>
                </a:xfrm>
                <a:prstGeom prst="rect">
                  <a:avLst/>
                </a:prstGeom>
              </p:spPr>
            </p:pic>
            <p:sp>
              <p:nvSpPr>
                <p:cNvPr id="78" name="TextBox 56"/>
                <p:cNvSpPr txBox="1"/>
                <p:nvPr userDrawn="1"/>
              </p:nvSpPr>
              <p:spPr>
                <a:xfrm>
                  <a:off x="-3958698" y="12643655"/>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72" name="Group 71"/>
              <p:cNvGrpSpPr/>
              <p:nvPr userDrawn="1"/>
            </p:nvGrpSpPr>
            <p:grpSpPr>
              <a:xfrm>
                <a:off x="-2033159" y="11400901"/>
                <a:ext cx="1033517" cy="907673"/>
                <a:chOff x="-2921738" y="11667366"/>
                <a:chExt cx="1420279" cy="1247341"/>
              </a:xfrm>
            </p:grpSpPr>
            <p:pic>
              <p:nvPicPr>
                <p:cNvPr id="75" name="Picture 74"/>
                <p:cNvPicPr>
                  <a:picLocks noChangeAspect="1"/>
                </p:cNvPicPr>
                <p:nvPr userDrawn="1"/>
              </p:nvPicPr>
              <p:blipFill>
                <a:blip r:embed="rId5"/>
                <a:stretch>
                  <a:fillRect/>
                </a:stretch>
              </p:blipFill>
              <p:spPr>
                <a:xfrm>
                  <a:off x="-2921738" y="11667366"/>
                  <a:ext cx="1420279" cy="1029695"/>
                </a:xfrm>
                <a:prstGeom prst="rect">
                  <a:avLst/>
                </a:prstGeom>
              </p:spPr>
            </p:pic>
            <p:sp>
              <p:nvSpPr>
                <p:cNvPr id="76" name="TextBox 54"/>
                <p:cNvSpPr txBox="1"/>
                <p:nvPr userDrawn="1"/>
              </p:nvSpPr>
              <p:spPr>
                <a:xfrm>
                  <a:off x="-2918992" y="126426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73" name="Picture 72"/>
              <p:cNvPicPr>
                <a:picLocks noChangeAspect="1"/>
              </p:cNvPicPr>
              <p:nvPr userDrawn="1"/>
            </p:nvPicPr>
            <p:blipFill>
              <a:blip r:embed="rId6"/>
              <a:stretch>
                <a:fillRect/>
              </a:stretch>
            </p:blipFill>
            <p:spPr>
              <a:xfrm>
                <a:off x="-4516464" y="11400895"/>
                <a:ext cx="1098742" cy="847761"/>
              </a:xfrm>
              <a:prstGeom prst="rect">
                <a:avLst/>
              </a:prstGeom>
            </p:spPr>
          </p:pic>
          <p:sp>
            <p:nvSpPr>
              <p:cNvPr id="74" name="TextBox 52"/>
              <p:cNvSpPr txBox="1"/>
              <p:nvPr userDrawn="1"/>
            </p:nvSpPr>
            <p:spPr>
              <a:xfrm>
                <a:off x="-4471893" y="12298627"/>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3" name="Group 42"/>
            <p:cNvGrpSpPr/>
            <p:nvPr userDrawn="1"/>
          </p:nvGrpSpPr>
          <p:grpSpPr>
            <a:xfrm>
              <a:off x="-9469558" y="23877378"/>
              <a:ext cx="7832477" cy="2027099"/>
              <a:chOff x="-4365215" y="13511542"/>
              <a:chExt cx="3609638" cy="1117602"/>
            </a:xfrm>
          </p:grpSpPr>
          <p:pic>
            <p:nvPicPr>
              <p:cNvPr id="44" name="Picture 43"/>
              <p:cNvPicPr/>
              <p:nvPr userDrawn="1"/>
            </p:nvPicPr>
            <p:blipFill>
              <a:blip r:embed="rId7"/>
              <a:stretch>
                <a:fillRect/>
              </a:stretch>
            </p:blipFill>
            <p:spPr>
              <a:xfrm>
                <a:off x="-4116855" y="13661577"/>
                <a:ext cx="1512652" cy="772700"/>
              </a:xfrm>
              <a:prstGeom prst="rect">
                <a:avLst/>
              </a:prstGeom>
            </p:spPr>
          </p:pic>
          <p:pic>
            <p:nvPicPr>
              <p:cNvPr id="45" name="Picture 44"/>
              <p:cNvPicPr/>
              <p:nvPr userDrawn="1"/>
            </p:nvPicPr>
            <p:blipFill>
              <a:blip r:embed="rId8"/>
              <a:stretch>
                <a:fillRect/>
              </a:stretch>
            </p:blipFill>
            <p:spPr>
              <a:xfrm>
                <a:off x="-2534018" y="13661577"/>
                <a:ext cx="1512652" cy="772700"/>
              </a:xfrm>
              <a:prstGeom prst="rect">
                <a:avLst/>
              </a:prstGeom>
            </p:spPr>
          </p:pic>
          <p:sp>
            <p:nvSpPr>
              <p:cNvPr id="69" name="TextBox 47"/>
              <p:cNvSpPr txBox="1"/>
              <p:nvPr userDrawn="1"/>
            </p:nvSpPr>
            <p:spPr>
              <a:xfrm rot="16200000">
                <a:off x="-4859006" y="14005333"/>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70" name="TextBox 48"/>
              <p:cNvSpPr txBox="1"/>
              <p:nvPr userDrawn="1"/>
            </p:nvSpPr>
            <p:spPr>
              <a:xfrm rot="16200000">
                <a:off x="-1385298" y="13999423"/>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79" name="Group 78"/>
          <p:cNvGrpSpPr>
            <a:grpSpLocks noChangeAspect="1"/>
          </p:cNvGrpSpPr>
          <p:nvPr userDrawn="1"/>
        </p:nvGrpSpPr>
        <p:grpSpPr>
          <a:xfrm>
            <a:off x="33172104" y="11216"/>
            <a:ext cx="6632760" cy="21934383"/>
            <a:chOff x="36782324" y="0"/>
            <a:chExt cx="11062139" cy="27432000"/>
          </a:xfrm>
        </p:grpSpPr>
        <p:sp>
          <p:nvSpPr>
            <p:cNvPr id="80" name="Rectangle 79"/>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3200" b="1" spc="600" dirty="0" smtClean="0">
                  <a:solidFill>
                    <a:schemeClr val="bg1"/>
                  </a:solidFill>
                  <a:latin typeface="Trebuchet MS" pitchFamily="34" charset="0"/>
                </a:rPr>
                <a:t>QUICK START (cont.)</a:t>
              </a:r>
            </a:p>
            <a:p>
              <a:pPr algn="ctr"/>
              <a:endParaRPr lang="en-US" sz="2800" b="1" baseline="0" dirty="0" smtClean="0">
                <a:solidFill>
                  <a:schemeClr val="bg1"/>
                </a:solidFill>
                <a:latin typeface="Trebuchet MS" pitchFamily="34" charset="0"/>
              </a:endParaRPr>
            </a:p>
            <a:p>
              <a:pPr algn="ctr"/>
              <a:r>
                <a:rPr lang="en-US" sz="2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6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endParaRPr lang="en-US" sz="1600" b="0" baseline="0" dirty="0" smtClean="0">
                <a:solidFill>
                  <a:schemeClr val="bg1">
                    <a:lumMod val="75000"/>
                  </a:schemeClr>
                </a:solidFill>
                <a:latin typeface="Trebuchet MS" pitchFamily="34" charset="0"/>
              </a:endParaRPr>
            </a:p>
            <a:p>
              <a:pPr marL="0" indent="0" algn="l" defTabSz="114300"/>
              <a:r>
                <a:rPr lang="en-US" sz="16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Text</a:t>
              </a:r>
            </a:p>
            <a:p>
              <a:pPr marL="1730375" lvl="2" indent="0" algn="l" defTabSz="114300"/>
              <a:r>
                <a:rPr lang="en-US" sz="16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600" b="0" baseline="0" dirty="0" smtClean="0">
                  <a:solidFill>
                    <a:schemeClr val="bg1">
                      <a:lumMod val="75000"/>
                    </a:schemeClr>
                  </a:solidFill>
                  <a:latin typeface="Trebuchet MS" pitchFamily="34" charset="0"/>
                </a:rPr>
                <a:t> </a:t>
              </a:r>
              <a:r>
                <a:rPr kumimoji="0" lang="en-US" sz="2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600" b="0" baseline="0" dirty="0" smtClean="0">
                <a:solidFill>
                  <a:schemeClr val="bg1">
                    <a:lumMod val="75000"/>
                  </a:schemeClr>
                </a:solidFill>
                <a:latin typeface="Trebuchet MS" pitchFamily="34" charset="0"/>
              </a:endParaRPr>
            </a:p>
            <a:p>
              <a:pPr marL="1518341" lvl="2" indent="0" algn="l" defTabSz="114300"/>
              <a:endParaRPr lang="en-US" sz="1600" b="0" baseline="0" dirty="0" smtClean="0">
                <a:solidFill>
                  <a:schemeClr val="bg1">
                    <a:lumMod val="75000"/>
                  </a:schemeClr>
                </a:solidFill>
                <a:latin typeface="Trebuchet MS" pitchFamily="34" charset="0"/>
              </a:endParaRPr>
            </a:p>
            <a:p>
              <a:pPr algn="ctr"/>
              <a:r>
                <a:rPr lang="en-US" sz="2000" b="1" baseline="0" dirty="0" smtClean="0">
                  <a:solidFill>
                    <a:srgbClr val="FFC000"/>
                  </a:solidFill>
                  <a:latin typeface="Trebuchet MS" pitchFamily="34" charset="0"/>
                </a:rPr>
                <a:t>How to add Tables</a:t>
              </a:r>
            </a:p>
            <a:p>
              <a:pPr marL="971550" lvl="1" indent="0" algn="l" defTabSz="114300"/>
              <a:r>
                <a:rPr lang="en-US" sz="16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6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6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81" name="Picture 80"/>
            <p:cNvPicPr/>
            <p:nvPr userDrawn="1"/>
          </p:nvPicPr>
          <p:blipFill>
            <a:blip r:embed="rId9"/>
            <a:stretch>
              <a:fillRect/>
            </a:stretch>
          </p:blipFill>
          <p:spPr>
            <a:xfrm>
              <a:off x="39540164" y="3688889"/>
              <a:ext cx="5586150" cy="1716939"/>
            </a:xfrm>
            <a:prstGeom prst="rect">
              <a:avLst/>
            </a:prstGeom>
          </p:spPr>
        </p:pic>
        <p:pic>
          <p:nvPicPr>
            <p:cNvPr id="82" name="Picture 81"/>
            <p:cNvPicPr>
              <a:picLocks noChangeAspect="1"/>
            </p:cNvPicPr>
            <p:nvPr userDrawn="1"/>
          </p:nvPicPr>
          <p:blipFill>
            <a:blip r:embed="rId10"/>
            <a:stretch>
              <a:fillRect/>
            </a:stretch>
          </p:blipFill>
          <p:spPr>
            <a:xfrm>
              <a:off x="37163425" y="8002947"/>
              <a:ext cx="2969584" cy="1140240"/>
            </a:xfrm>
            <a:prstGeom prst="rect">
              <a:avLst/>
            </a:prstGeom>
            <a:ln>
              <a:noFill/>
            </a:ln>
          </p:spPr>
        </p:pic>
        <p:pic>
          <p:nvPicPr>
            <p:cNvPr id="83" name="Picture 82"/>
            <p:cNvPicPr/>
            <p:nvPr userDrawn="1"/>
          </p:nvPicPr>
          <p:blipFill>
            <a:blip r:embed="rId11"/>
            <a:stretch>
              <a:fillRect/>
            </a:stretch>
          </p:blipFill>
          <p:spPr>
            <a:xfrm>
              <a:off x="37593435" y="11823083"/>
              <a:ext cx="1482265" cy="825421"/>
            </a:xfrm>
            <a:prstGeom prst="rect">
              <a:avLst/>
            </a:prstGeom>
          </p:spPr>
        </p:pic>
        <p:grpSp>
          <p:nvGrpSpPr>
            <p:cNvPr id="84" name="Group 83"/>
            <p:cNvGrpSpPr/>
            <p:nvPr userDrawn="1"/>
          </p:nvGrpSpPr>
          <p:grpSpPr>
            <a:xfrm>
              <a:off x="37163426" y="23152348"/>
              <a:ext cx="10354213" cy="1115850"/>
              <a:chOff x="31687960" y="29635357"/>
              <a:chExt cx="9771399" cy="1155811"/>
            </a:xfrm>
          </p:grpSpPr>
          <p:sp>
            <p:nvSpPr>
              <p:cNvPr id="86" name="Rounded Rectangle 85"/>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87" name="Picture 86"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88" name="TextBox 66"/>
              <p:cNvSpPr txBox="1"/>
              <p:nvPr userDrawn="1"/>
            </p:nvSpPr>
            <p:spPr>
              <a:xfrm>
                <a:off x="32788169" y="29887288"/>
                <a:ext cx="8671190" cy="903880"/>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6" name="TextBox 63"/>
          <p:cNvSpPr txBox="1"/>
          <p:nvPr userDrawn="1"/>
        </p:nvSpPr>
        <p:spPr>
          <a:xfrm>
            <a:off x="33400609" y="19630405"/>
            <a:ext cx="2416495" cy="861774"/>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 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69863"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a:t>
            </a:r>
          </a:p>
          <a:p>
            <a:pPr marL="169863" indent="0">
              <a:lnSpc>
                <a:spcPct val="100000"/>
              </a:lnSpc>
            </a:pPr>
            <a:r>
              <a:rPr lang="en-US" sz="1400" baseline="0" dirty="0" smtClean="0">
                <a:solidFill>
                  <a:schemeClr val="bg1"/>
                </a:solidFill>
                <a:latin typeface="Calibri" panose="020F0502020204030204" pitchFamily="34" charset="0"/>
              </a:rPr>
              <a:t>Berkeley CA 94710</a:t>
            </a:r>
            <a:br>
              <a:rPr lang="en-US" sz="1400" baseline="0" dirty="0" smtClean="0">
                <a:solidFill>
                  <a:schemeClr val="bg1"/>
                </a:solidFill>
                <a:latin typeface="Calibri" panose="020F0502020204030204" pitchFamily="34" charset="0"/>
              </a:rPr>
            </a:b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sp>
        <p:nvSpPr>
          <p:cNvPr id="48" name="Rounded Rectangle 47"/>
          <p:cNvSpPr/>
          <p:nvPr userDrawn="1"/>
        </p:nvSpPr>
        <p:spPr>
          <a:xfrm>
            <a:off x="726401" y="3562164"/>
            <a:ext cx="7503200" cy="16930015"/>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userDrawn="1"/>
        </p:nvSpPr>
        <p:spPr>
          <a:xfrm>
            <a:off x="24715752" y="3562164"/>
            <a:ext cx="7503200" cy="16930015"/>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userDrawn="1"/>
        </p:nvSpPr>
        <p:spPr>
          <a:xfrm>
            <a:off x="8681853" y="3562164"/>
            <a:ext cx="15581648" cy="16930015"/>
          </a:xfrm>
          <a:prstGeom prst="roundRect">
            <a:avLst>
              <a:gd name="adj" fmla="val 1327"/>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p:nvPr userDrawn="1"/>
        </p:nvGrpSpPr>
        <p:grpSpPr>
          <a:xfrm rot="10800000">
            <a:off x="-24226" y="20723581"/>
            <a:ext cx="32976898" cy="1234423"/>
            <a:chOff x="-14192" y="1382"/>
            <a:chExt cx="27451941" cy="4572641"/>
          </a:xfrm>
        </p:grpSpPr>
        <p:sp>
          <p:nvSpPr>
            <p:cNvPr id="56"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59" name="Text Box 14"/>
          <p:cNvSpPr txBox="1">
            <a:spLocks noChangeArrowheads="1"/>
          </p:cNvSpPr>
          <p:nvPr userDrawn="1"/>
        </p:nvSpPr>
        <p:spPr bwMode="auto">
          <a:xfrm>
            <a:off x="1003118" y="21325209"/>
            <a:ext cx="3786383" cy="288335"/>
          </a:xfrm>
          <a:prstGeom prst="rect">
            <a:avLst/>
          </a:prstGeom>
          <a:noFill/>
          <a:ln w="9525">
            <a:noFill/>
            <a:miter lim="800000"/>
            <a:headEnd/>
            <a:tailEnd/>
          </a:ln>
          <a:effectLst/>
        </p:spPr>
        <p:txBody>
          <a:bodyPr wrap="square" lIns="78297" tIns="39141" rIns="78297" bIns="39141">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900" b="1" dirty="0">
                <a:solidFill>
                  <a:schemeClr val="bg1">
                    <a:lumMod val="75000"/>
                  </a:schemeClr>
                </a:solidFill>
                <a:latin typeface="Arial" charset="0"/>
              </a:rPr>
              <a:t>www.PosterPresentations.com</a:t>
            </a:r>
          </a:p>
        </p:txBody>
      </p:sp>
      <p:sp>
        <p:nvSpPr>
          <p:cNvPr id="47" name="Rectangle 15"/>
          <p:cNvSpPr/>
          <p:nvPr userDrawn="1"/>
        </p:nvSpPr>
        <p:spPr>
          <a:xfrm>
            <a:off x="-31125" y="-11317"/>
            <a:ext cx="32971941" cy="2958158"/>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9"/>
          </p:nvPr>
        </p:nvSpPr>
        <p:spPr/>
        <p:txBody>
          <a:bodyPr/>
          <a:lstStyle/>
          <a:p>
            <a:endParaRPr lang="en-US"/>
          </a:p>
        </p:txBody>
      </p:sp>
      <p:sp>
        <p:nvSpPr>
          <p:cNvPr id="5" name="Text Placeholder 4"/>
          <p:cNvSpPr>
            <a:spLocks noGrp="1"/>
          </p:cNvSpPr>
          <p:nvPr>
            <p:ph type="body" sz="quarter" idx="20"/>
          </p:nvPr>
        </p:nvSpPr>
        <p:spPr/>
        <p:txBody>
          <a:bodyPr/>
          <a:lstStyle/>
          <a:p>
            <a:endParaRPr lang="en-US"/>
          </a:p>
        </p:txBody>
      </p:sp>
      <p:sp>
        <p:nvSpPr>
          <p:cNvPr id="6" name="Text Placeholder 5"/>
          <p:cNvSpPr>
            <a:spLocks noGrp="1"/>
          </p:cNvSpPr>
          <p:nvPr>
            <p:ph type="body" sz="quarter" idx="21"/>
          </p:nvPr>
        </p:nvSpPr>
        <p:spPr/>
        <p:txBody>
          <a:bodyPr/>
          <a:lstStyle/>
          <a:p>
            <a:endParaRPr lang="en-US"/>
          </a:p>
        </p:txBody>
      </p:sp>
      <p:sp>
        <p:nvSpPr>
          <p:cNvPr id="7" name="Text Placeholder 6"/>
          <p:cNvSpPr>
            <a:spLocks noGrp="1"/>
          </p:cNvSpPr>
          <p:nvPr>
            <p:ph type="body" sz="quarter" idx="22"/>
          </p:nvPr>
        </p:nvSpPr>
        <p:spPr/>
        <p:txBody>
          <a:bodyPr/>
          <a:lstStyle/>
          <a:p>
            <a:endParaRPr lang="en-US"/>
          </a:p>
        </p:txBody>
      </p:sp>
      <p:sp>
        <p:nvSpPr>
          <p:cNvPr id="8" name="Text Placeholder 7"/>
          <p:cNvSpPr>
            <a:spLocks noGrp="1"/>
          </p:cNvSpPr>
          <p:nvPr>
            <p:ph type="body" sz="quarter" idx="23"/>
          </p:nvPr>
        </p:nvSpPr>
        <p:spPr/>
        <p:txBody>
          <a:bodyPr/>
          <a:lstStyle/>
          <a:p>
            <a:endParaRPr lang="en-US"/>
          </a:p>
        </p:txBody>
      </p:sp>
      <p:sp>
        <p:nvSpPr>
          <p:cNvPr id="9" name="Text Placeholder 8"/>
          <p:cNvSpPr>
            <a:spLocks noGrp="1"/>
          </p:cNvSpPr>
          <p:nvPr>
            <p:ph type="body" sz="quarter" idx="24"/>
          </p:nvPr>
        </p:nvSpPr>
        <p:spPr/>
        <p:txBody>
          <a:bodyPr/>
          <a:lstStyle/>
          <a:p>
            <a:endParaRPr lang="en-US"/>
          </a:p>
        </p:txBody>
      </p:sp>
      <p:sp>
        <p:nvSpPr>
          <p:cNvPr id="10" name="Text Placeholder 9"/>
          <p:cNvSpPr>
            <a:spLocks noGrp="1"/>
          </p:cNvSpPr>
          <p:nvPr>
            <p:ph type="body" sz="quarter" idx="25"/>
          </p:nvPr>
        </p:nvSpPr>
        <p:spPr/>
        <p:txBody>
          <a:bodyPr/>
          <a:lstStyle/>
          <a:p>
            <a:endParaRPr lang="en-US"/>
          </a:p>
        </p:txBody>
      </p:sp>
      <p:sp>
        <p:nvSpPr>
          <p:cNvPr id="11" name="Text Placeholder 10"/>
          <p:cNvSpPr>
            <a:spLocks noGrp="1"/>
          </p:cNvSpPr>
          <p:nvPr>
            <p:ph type="body" sz="quarter" idx="26"/>
          </p:nvPr>
        </p:nvSpPr>
        <p:spPr/>
        <p:txBody>
          <a:bodyPr/>
          <a:lstStyle/>
          <a:p>
            <a:endParaRPr lang="en-US"/>
          </a:p>
        </p:txBody>
      </p:sp>
      <p:sp>
        <p:nvSpPr>
          <p:cNvPr id="12" name="Text Placeholder 11"/>
          <p:cNvSpPr>
            <a:spLocks noGrp="1"/>
          </p:cNvSpPr>
          <p:nvPr>
            <p:ph type="body" sz="quarter" idx="27"/>
          </p:nvPr>
        </p:nvSpPr>
        <p:spPr/>
        <p:txBody>
          <a:bodyPr/>
          <a:lstStyle/>
          <a:p>
            <a:endParaRPr lang="en-US"/>
          </a:p>
        </p:txBody>
      </p:sp>
      <p:sp>
        <p:nvSpPr>
          <p:cNvPr id="13" name="Text Placeholder 12"/>
          <p:cNvSpPr>
            <a:spLocks noGrp="1"/>
          </p:cNvSpPr>
          <p:nvPr>
            <p:ph type="body" sz="quarter" idx="28"/>
          </p:nvPr>
        </p:nvSpPr>
        <p:spPr/>
        <p:txBody>
          <a:bodyPr/>
          <a:lstStyle/>
          <a:p>
            <a:endParaRPr lang="en-US"/>
          </a:p>
        </p:txBody>
      </p:sp>
      <p:sp>
        <p:nvSpPr>
          <p:cNvPr id="14" name="Text Placeholder 13"/>
          <p:cNvSpPr>
            <a:spLocks noGrp="1"/>
          </p:cNvSpPr>
          <p:nvPr>
            <p:ph type="body" sz="quarter" idx="29"/>
          </p:nvPr>
        </p:nvSpPr>
        <p:spPr/>
        <p:txBody>
          <a:bodyPr/>
          <a:lstStyle/>
          <a:p>
            <a:endParaRPr lang="en-US"/>
          </a:p>
        </p:txBody>
      </p:sp>
      <p:sp>
        <p:nvSpPr>
          <p:cNvPr id="15" name="Text Placeholder 14"/>
          <p:cNvSpPr>
            <a:spLocks noGrp="1"/>
          </p:cNvSpPr>
          <p:nvPr>
            <p:ph type="body" sz="quarter" idx="30"/>
          </p:nvPr>
        </p:nvSpPr>
        <p:spPr/>
        <p:txBody>
          <a:bodyPr/>
          <a:lstStyle/>
          <a:p>
            <a:endParaRPr lang="en-US"/>
          </a:p>
        </p:txBody>
      </p:sp>
      <p:sp>
        <p:nvSpPr>
          <p:cNvPr id="16" name="Text Placeholder 15"/>
          <p:cNvSpPr>
            <a:spLocks noGrp="1"/>
          </p:cNvSpPr>
          <p:nvPr>
            <p:ph type="body" sz="quarter" idx="150"/>
          </p:nvPr>
        </p:nvSpPr>
        <p:spPr/>
        <p:txBody>
          <a:bodyPr>
            <a:normAutofit lnSpcReduction="10000"/>
          </a:bodyPr>
          <a:lstStyle/>
          <a:p>
            <a:endParaRPr lang="en-US"/>
          </a:p>
        </p:txBody>
      </p:sp>
      <p:sp>
        <p:nvSpPr>
          <p:cNvPr id="17" name="Text Placeholder 16"/>
          <p:cNvSpPr>
            <a:spLocks noGrp="1"/>
          </p:cNvSpPr>
          <p:nvPr>
            <p:ph type="body" sz="quarter" idx="184"/>
          </p:nvPr>
        </p:nvSpPr>
        <p:spPr/>
        <p:txBody>
          <a:bodyPr>
            <a:normAutofit lnSpcReduction="10000"/>
          </a:bodyPr>
          <a:lstStyle/>
          <a:p>
            <a:endParaRPr lang="en-US"/>
          </a:p>
        </p:txBody>
      </p:sp>
      <p:sp>
        <p:nvSpPr>
          <p:cNvPr id="18" name="Text Placeholder 17"/>
          <p:cNvSpPr>
            <a:spLocks noGrp="1"/>
          </p:cNvSpPr>
          <p:nvPr>
            <p:ph type="body" sz="quarter" idx="185"/>
          </p:nvPr>
        </p:nvSpPr>
        <p:spPr/>
        <p:txBody>
          <a:bodyPr/>
          <a:lstStyle/>
          <a:p>
            <a:endParaRPr lang="en-US"/>
          </a:p>
        </p:txBody>
      </p:sp>
    </p:spTree>
    <p:extLst>
      <p:ext uri="{BB962C8B-B14F-4D97-AF65-F5344CB8AC3E}">
        <p14:creationId xmlns:p14="http://schemas.microsoft.com/office/powerpoint/2010/main" val="221241963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txDef>
      <a:spPr>
        <a:noFill/>
      </a:spPr>
      <a:bodyPr wrap="square" rtlCol="0">
        <a:spAutoFit/>
      </a:bodyPr>
      <a:lstStyle>
        <a:defPPr>
          <a:defRPr sz="1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Template>
  <TotalTime>201</TotalTime>
  <Words>1</Words>
  <Application>Microsoft Macintosh PowerPoint</Application>
  <PresentationFormat>Custom</PresentationFormat>
  <Paragraphs>1</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33</cp:revision>
  <dcterms:created xsi:type="dcterms:W3CDTF">2012-02-09T21:09:21Z</dcterms:created>
  <dcterms:modified xsi:type="dcterms:W3CDTF">2016-11-08T21:09:17Z</dcterms:modified>
</cp:coreProperties>
</file>