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 id="2147483657" r:id="rId3"/>
    <p:sldMasterId id="2147483653" r:id="rId4"/>
  </p:sldMasterIdLst>
  <p:notesMasterIdLst>
    <p:notesMasterId r:id="rId6"/>
  </p:notesMasterIdLst>
  <p:handoutMasterIdLst>
    <p:handoutMasterId r:id="rId7"/>
  </p:handoutMasterIdLst>
  <p:sldIdLst>
    <p:sldId id="258" r:id="rId5"/>
  </p:sldIdLst>
  <p:sldSz cx="35999738" cy="35999738"/>
  <p:notesSz cx="6858000" cy="9144000"/>
  <p:defaultText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29">
          <p15:clr>
            <a:srgbClr val="A4A3A4"/>
          </p15:clr>
        </p15:guide>
        <p15:guide id="2" orient="horz" pos="315">
          <p15:clr>
            <a:srgbClr val="A4A3A4"/>
          </p15:clr>
        </p15:guide>
        <p15:guide id="3" orient="horz" pos="22047">
          <p15:clr>
            <a:srgbClr val="A4A3A4"/>
          </p15:clr>
        </p15:guide>
        <p15:guide id="4" orient="horz">
          <p15:clr>
            <a:srgbClr val="A4A3A4"/>
          </p15:clr>
        </p15:guide>
        <p15:guide id="5" pos="477">
          <p15:clr>
            <a:srgbClr val="A4A3A4"/>
          </p15:clr>
        </p15:guide>
        <p15:guide id="6" pos="222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AEAEA"/>
    <a:srgbClr val="E3E9E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8" autoAdjust="0"/>
    <p:restoredTop sz="94694" autoAdjust="0"/>
  </p:normalViewPr>
  <p:slideViewPr>
    <p:cSldViewPr snapToGrid="0" snapToObjects="1" showGuides="1">
      <p:cViewPr varScale="1">
        <p:scale>
          <a:sx n="20" d="100"/>
          <a:sy n="20" d="100"/>
        </p:scale>
        <p:origin x="2070" y="102"/>
      </p:cViewPr>
      <p:guideLst>
        <p:guide orient="horz" pos="3629"/>
        <p:guide orient="horz" pos="315"/>
        <p:guide orient="horz" pos="22047"/>
        <p:guide orient="horz"/>
        <p:guide pos="477"/>
        <p:guide pos="222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686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6/9/2022</a:t>
            </a:fld>
            <a:endParaRPr lang="en-US" dirty="0"/>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19151339"/>
      </p:ext>
    </p:extLst>
  </p:cSld>
  <p:clrMap bg1="lt1" tx1="dk1" bg2="lt2" tx2="dk2" accent1="accent1" accent2="accent2" accent3="accent3" accent4="accent4" accent5="accent5" accent6="accent6" hlink="hlink" folHlink="folHlink"/>
  <p:notesStyle>
    <a:lvl1pPr marL="0" algn="l" defTabSz="3599776" rtl="0" eaLnBrk="1" latinLnBrk="0" hangingPunct="1">
      <a:defRPr sz="4800" kern="1200">
        <a:solidFill>
          <a:schemeClr val="tx1"/>
        </a:solidFill>
        <a:latin typeface="+mn-lt"/>
        <a:ea typeface="+mn-ea"/>
        <a:cs typeface="+mn-cs"/>
      </a:defRPr>
    </a:lvl1pPr>
    <a:lvl2pPr marL="1799889" algn="l" defTabSz="3599776" rtl="0" eaLnBrk="1" latinLnBrk="0" hangingPunct="1">
      <a:defRPr sz="4800" kern="1200">
        <a:solidFill>
          <a:schemeClr val="tx1"/>
        </a:solidFill>
        <a:latin typeface="+mn-lt"/>
        <a:ea typeface="+mn-ea"/>
        <a:cs typeface="+mn-cs"/>
      </a:defRPr>
    </a:lvl2pPr>
    <a:lvl3pPr marL="3599776" algn="l" defTabSz="3599776" rtl="0" eaLnBrk="1" latinLnBrk="0" hangingPunct="1">
      <a:defRPr sz="4800" kern="1200">
        <a:solidFill>
          <a:schemeClr val="tx1"/>
        </a:solidFill>
        <a:latin typeface="+mn-lt"/>
        <a:ea typeface="+mn-ea"/>
        <a:cs typeface="+mn-cs"/>
      </a:defRPr>
    </a:lvl3pPr>
    <a:lvl4pPr marL="5399664" algn="l" defTabSz="3599776" rtl="0" eaLnBrk="1" latinLnBrk="0" hangingPunct="1">
      <a:defRPr sz="4800" kern="1200">
        <a:solidFill>
          <a:schemeClr val="tx1"/>
        </a:solidFill>
        <a:latin typeface="+mn-lt"/>
        <a:ea typeface="+mn-ea"/>
        <a:cs typeface="+mn-cs"/>
      </a:defRPr>
    </a:lvl4pPr>
    <a:lvl5pPr marL="7199552" algn="l" defTabSz="3599776" rtl="0" eaLnBrk="1" latinLnBrk="0" hangingPunct="1">
      <a:defRPr sz="4800" kern="1200">
        <a:solidFill>
          <a:schemeClr val="tx1"/>
        </a:solidFill>
        <a:latin typeface="+mn-lt"/>
        <a:ea typeface="+mn-ea"/>
        <a:cs typeface="+mn-cs"/>
      </a:defRPr>
    </a:lvl5pPr>
    <a:lvl6pPr marL="8999441" algn="l" defTabSz="3599776" rtl="0" eaLnBrk="1" latinLnBrk="0" hangingPunct="1">
      <a:defRPr sz="4800" kern="1200">
        <a:solidFill>
          <a:schemeClr val="tx1"/>
        </a:solidFill>
        <a:latin typeface="+mn-lt"/>
        <a:ea typeface="+mn-ea"/>
        <a:cs typeface="+mn-cs"/>
      </a:defRPr>
    </a:lvl6pPr>
    <a:lvl7pPr marL="10799330" algn="l" defTabSz="3599776" rtl="0" eaLnBrk="1" latinLnBrk="0" hangingPunct="1">
      <a:defRPr sz="4800" kern="1200">
        <a:solidFill>
          <a:schemeClr val="tx1"/>
        </a:solidFill>
        <a:latin typeface="+mn-lt"/>
        <a:ea typeface="+mn-ea"/>
        <a:cs typeface="+mn-cs"/>
      </a:defRPr>
    </a:lvl7pPr>
    <a:lvl8pPr marL="12599217" algn="l" defTabSz="3599776" rtl="0" eaLnBrk="1" latinLnBrk="0" hangingPunct="1">
      <a:defRPr sz="4800" kern="1200">
        <a:solidFill>
          <a:schemeClr val="tx1"/>
        </a:solidFill>
        <a:latin typeface="+mn-lt"/>
        <a:ea typeface="+mn-ea"/>
        <a:cs typeface="+mn-cs"/>
      </a:defRPr>
    </a:lvl8pPr>
    <a:lvl9pPr marL="14399106" algn="l" defTabSz="3599776" rtl="0" eaLnBrk="1" latinLnBrk="0" hangingPunct="1">
      <a:defRPr sz="4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41620" y="6425826"/>
            <a:ext cx="17002878" cy="763361"/>
          </a:xfrm>
          <a:prstGeom prst="rect">
            <a:avLst/>
          </a:prstGeom>
        </p:spPr>
        <p:txBody>
          <a:bodyPr wrap="square" lIns="187489" tIns="187489" rIns="187489" bIns="1874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56509" y="5758641"/>
            <a:ext cx="16989457"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756506" y="15542881"/>
            <a:ext cx="16993608"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8256379" y="5758641"/>
            <a:ext cx="16989237"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8256379" y="6425826"/>
            <a:ext cx="16989237" cy="763361"/>
          </a:xfrm>
          <a:prstGeom prst="rect">
            <a:avLst/>
          </a:prstGeom>
        </p:spPr>
        <p:txBody>
          <a:bodyPr wrap="square" lIns="187489" tIns="187489" rIns="187489" bIns="1874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256379" y="15561869"/>
            <a:ext cx="16984570"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8249868" y="16229051"/>
            <a:ext cx="16991081" cy="763361"/>
          </a:xfrm>
          <a:prstGeom prst="rect">
            <a:avLst/>
          </a:prstGeom>
        </p:spPr>
        <p:txBody>
          <a:bodyPr wrap="square" lIns="187489" tIns="187489" rIns="187489" bIns="1874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269549" y="28083131"/>
            <a:ext cx="16976067"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8256379" y="28767134"/>
            <a:ext cx="16984570" cy="763361"/>
          </a:xfrm>
          <a:prstGeom prst="rect">
            <a:avLst/>
          </a:prstGeom>
        </p:spPr>
        <p:txBody>
          <a:bodyPr wrap="square" lIns="187489" tIns="187489" rIns="187489" bIns="1874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741620" y="16257348"/>
            <a:ext cx="17004346" cy="763361"/>
          </a:xfrm>
          <a:prstGeom prst="rect">
            <a:avLst/>
          </a:prstGeom>
        </p:spPr>
        <p:txBody>
          <a:bodyPr wrap="square" lIns="187489" tIns="187489" rIns="187489" bIns="1874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864418" y="3498370"/>
            <a:ext cx="26270902" cy="1015663"/>
          </a:xfrm>
          <a:prstGeom prst="rect">
            <a:avLst/>
          </a:prstGeom>
        </p:spPr>
        <p:txBody>
          <a:bodyPr anchor="t" anchorCtr="0">
            <a:sp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864418" y="2218210"/>
            <a:ext cx="26270902"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4864418" y="580237"/>
            <a:ext cx="26270902"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41620" y="6425826"/>
            <a:ext cx="17002878" cy="763361"/>
          </a:xfrm>
          <a:prstGeom prst="rect">
            <a:avLst/>
          </a:prstGeom>
        </p:spPr>
        <p:txBody>
          <a:bodyPr wrap="square" lIns="187489" tIns="187489" rIns="187489" bIns="1874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56509" y="5758641"/>
            <a:ext cx="16989457"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756506" y="15542881"/>
            <a:ext cx="16993608"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8256379" y="5758641"/>
            <a:ext cx="16989237"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8256379" y="6425826"/>
            <a:ext cx="16989237" cy="763361"/>
          </a:xfrm>
          <a:prstGeom prst="rect">
            <a:avLst/>
          </a:prstGeom>
        </p:spPr>
        <p:txBody>
          <a:bodyPr wrap="square" lIns="187489" tIns="187489" rIns="187489" bIns="1874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256379" y="15561869"/>
            <a:ext cx="16984570"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8249868" y="16229051"/>
            <a:ext cx="16991081" cy="763361"/>
          </a:xfrm>
          <a:prstGeom prst="rect">
            <a:avLst/>
          </a:prstGeom>
        </p:spPr>
        <p:txBody>
          <a:bodyPr wrap="square" lIns="187489" tIns="187489" rIns="187489" bIns="1874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269549" y="28083131"/>
            <a:ext cx="16976067"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8256379" y="28767134"/>
            <a:ext cx="16984570" cy="763361"/>
          </a:xfrm>
          <a:prstGeom prst="rect">
            <a:avLst/>
          </a:prstGeom>
        </p:spPr>
        <p:txBody>
          <a:bodyPr wrap="square" lIns="187489" tIns="187489" rIns="187489" bIns="1874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741620" y="16257348"/>
            <a:ext cx="17004346" cy="763361"/>
          </a:xfrm>
          <a:prstGeom prst="rect">
            <a:avLst/>
          </a:prstGeom>
        </p:spPr>
        <p:txBody>
          <a:bodyPr wrap="square" lIns="187489" tIns="187489" rIns="187489" bIns="1874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864418" y="3498370"/>
            <a:ext cx="26270902" cy="1015663"/>
          </a:xfrm>
          <a:prstGeom prst="rect">
            <a:avLst/>
          </a:prstGeom>
        </p:spPr>
        <p:txBody>
          <a:bodyPr anchor="t" anchorCtr="0">
            <a:sp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864418" y="2218210"/>
            <a:ext cx="26270902"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4864418" y="580237"/>
            <a:ext cx="26270902"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453501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41617" y="6378952"/>
            <a:ext cx="11147620" cy="763361"/>
          </a:xfrm>
          <a:prstGeom prst="rect">
            <a:avLst/>
          </a:prstGeom>
        </p:spPr>
        <p:txBody>
          <a:bodyPr wrap="square" lIns="187489" tIns="187489" rIns="187489" bIns="1874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56505" y="5758641"/>
            <a:ext cx="11132732" cy="618471"/>
          </a:xfrm>
          <a:prstGeom prst="rect">
            <a:avLst/>
          </a:prstGeom>
          <a:noFill/>
        </p:spPr>
        <p:txBody>
          <a:bodyPr wrap="square" lIns="74996" tIns="74996" rIns="74996" bIns="74996" anchor="t" anchorCtr="0">
            <a:spAutoFit/>
          </a:bodyPr>
          <a:lstStyle>
            <a:lvl1pPr marL="0" indent="0" algn="ctr">
              <a:buNone/>
              <a:defRPr sz="30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756506" y="19542203"/>
            <a:ext cx="11148921" cy="763361"/>
          </a:xfrm>
          <a:prstGeom prst="rect">
            <a:avLst/>
          </a:prstGeom>
        </p:spPr>
        <p:txBody>
          <a:bodyPr wrap="square" lIns="187489" tIns="187489" rIns="187489" bIns="1874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72698" y="18857009"/>
            <a:ext cx="11132731" cy="618471"/>
          </a:xfrm>
          <a:prstGeom prst="rect">
            <a:avLst/>
          </a:prstGeom>
          <a:noFill/>
        </p:spPr>
        <p:txBody>
          <a:bodyPr wrap="square" lIns="74996" tIns="74996" rIns="74996" bIns="74996" anchor="t" anchorCtr="0">
            <a:spAutoFit/>
          </a:bodyPr>
          <a:lstStyle>
            <a:lvl1pPr marL="0" indent="0" algn="ctr">
              <a:buNone/>
              <a:defRPr sz="30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2429598" y="23110818"/>
            <a:ext cx="11131427" cy="763361"/>
          </a:xfrm>
          <a:prstGeom prst="rect">
            <a:avLst/>
          </a:prstGeom>
        </p:spPr>
        <p:txBody>
          <a:bodyPr wrap="square" lIns="187489" tIns="187489" rIns="187489" bIns="1874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2429598" y="22499189"/>
            <a:ext cx="11131427" cy="618471"/>
          </a:xfrm>
          <a:prstGeom prst="rect">
            <a:avLst/>
          </a:prstGeom>
          <a:noFill/>
        </p:spPr>
        <p:txBody>
          <a:bodyPr wrap="square" lIns="74996" tIns="74996" rIns="74996" bIns="74996" anchor="t" anchorCtr="0">
            <a:spAutoFit/>
          </a:bodyPr>
          <a:lstStyle>
            <a:lvl1pPr marL="0" indent="0" algn="ctr">
              <a:buNone/>
              <a:defRPr sz="30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2436109" y="6387633"/>
            <a:ext cx="11131427" cy="763361"/>
          </a:xfrm>
          <a:prstGeom prst="rect">
            <a:avLst/>
          </a:prstGeom>
        </p:spPr>
        <p:txBody>
          <a:bodyPr wrap="square" lIns="187489" tIns="187489" rIns="187489" bIns="1874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2430902" y="5758641"/>
            <a:ext cx="11137940" cy="618471"/>
          </a:xfrm>
          <a:prstGeom prst="rect">
            <a:avLst/>
          </a:prstGeom>
          <a:noFill/>
        </p:spPr>
        <p:txBody>
          <a:bodyPr wrap="square" lIns="74996" tIns="74996" rIns="74996" bIns="74996" anchor="t" anchorCtr="0">
            <a:spAutoFit/>
          </a:bodyPr>
          <a:lstStyle>
            <a:lvl1pPr marL="0" indent="0" algn="ctr">
              <a:buNone/>
              <a:defRPr sz="30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4110506" y="5758641"/>
            <a:ext cx="11135113" cy="618471"/>
          </a:xfrm>
          <a:prstGeom prst="rect">
            <a:avLst/>
          </a:prstGeom>
          <a:noFill/>
        </p:spPr>
        <p:txBody>
          <a:bodyPr wrap="square" lIns="74996" tIns="74996" rIns="74996" bIns="74996" anchor="t" anchorCtr="0">
            <a:spAutoFit/>
          </a:bodyPr>
          <a:lstStyle>
            <a:lvl1pPr marL="0" indent="0" algn="ctr">
              <a:buNone/>
              <a:defRPr sz="30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4110506" y="6378952"/>
            <a:ext cx="11135113" cy="763361"/>
          </a:xfrm>
          <a:prstGeom prst="rect">
            <a:avLst/>
          </a:prstGeom>
        </p:spPr>
        <p:txBody>
          <a:bodyPr wrap="square" lIns="187489" tIns="187489" rIns="187489" bIns="1874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110506" y="18821896"/>
            <a:ext cx="11135113" cy="618471"/>
          </a:xfrm>
          <a:prstGeom prst="rect">
            <a:avLst/>
          </a:prstGeom>
          <a:noFill/>
        </p:spPr>
        <p:txBody>
          <a:bodyPr wrap="square" lIns="74996" tIns="74996" rIns="74996" bIns="74996" anchor="t" anchorCtr="0">
            <a:spAutoFit/>
          </a:bodyPr>
          <a:lstStyle>
            <a:lvl1pPr marL="0" indent="0" algn="ctr">
              <a:buNone/>
              <a:defRPr sz="30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4106379" y="19442204"/>
            <a:ext cx="11139241" cy="763361"/>
          </a:xfrm>
          <a:prstGeom prst="rect">
            <a:avLst/>
          </a:prstGeom>
        </p:spPr>
        <p:txBody>
          <a:bodyPr wrap="square" lIns="187489" tIns="187489" rIns="187489" bIns="1874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110506" y="28083131"/>
            <a:ext cx="11135113" cy="618471"/>
          </a:xfrm>
          <a:prstGeom prst="rect">
            <a:avLst/>
          </a:prstGeom>
          <a:noFill/>
        </p:spPr>
        <p:txBody>
          <a:bodyPr wrap="square" lIns="74996" tIns="74996" rIns="74996" bIns="74996" anchor="t" anchorCtr="0">
            <a:spAutoFit/>
          </a:bodyPr>
          <a:lstStyle>
            <a:lvl1pPr marL="0" indent="0" algn="ctr">
              <a:buNone/>
              <a:tabLst/>
              <a:defRPr sz="30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4110506" y="28703442"/>
            <a:ext cx="11139241" cy="763361"/>
          </a:xfrm>
          <a:prstGeom prst="rect">
            <a:avLst/>
          </a:prstGeom>
        </p:spPr>
        <p:txBody>
          <a:bodyPr wrap="square" lIns="187489" tIns="187489" rIns="187489" bIns="1874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1" name="Text Placeholder 76"/>
          <p:cNvSpPr>
            <a:spLocks noGrp="1"/>
          </p:cNvSpPr>
          <p:nvPr>
            <p:ph type="body" sz="quarter" idx="150" hasCustomPrompt="1"/>
          </p:nvPr>
        </p:nvSpPr>
        <p:spPr>
          <a:xfrm>
            <a:off x="4864418" y="3498370"/>
            <a:ext cx="26270902" cy="1015663"/>
          </a:xfrm>
          <a:prstGeom prst="rect">
            <a:avLst/>
          </a:prstGeom>
        </p:spPr>
        <p:txBody>
          <a:bodyPr anchor="t" anchorCtr="0">
            <a:sp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2" name="Text Placeholder 76"/>
          <p:cNvSpPr>
            <a:spLocks noGrp="1"/>
          </p:cNvSpPr>
          <p:nvPr>
            <p:ph type="body" sz="quarter" idx="151" hasCustomPrompt="1"/>
          </p:nvPr>
        </p:nvSpPr>
        <p:spPr>
          <a:xfrm>
            <a:off x="4864418" y="2218210"/>
            <a:ext cx="26270902"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3" name="Text Placeholder 76"/>
          <p:cNvSpPr>
            <a:spLocks noGrp="1"/>
          </p:cNvSpPr>
          <p:nvPr>
            <p:ph type="body" sz="quarter" idx="153" hasCustomPrompt="1"/>
          </p:nvPr>
        </p:nvSpPr>
        <p:spPr>
          <a:xfrm>
            <a:off x="4864418" y="580237"/>
            <a:ext cx="26270902"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41620" y="6425826"/>
            <a:ext cx="8248638" cy="763361"/>
          </a:xfrm>
          <a:prstGeom prst="rect">
            <a:avLst/>
          </a:prstGeom>
        </p:spPr>
        <p:txBody>
          <a:bodyPr wrap="square" lIns="187489" tIns="187489" rIns="187489" bIns="1874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756509" y="5758641"/>
            <a:ext cx="8242128" cy="656336"/>
          </a:xfrm>
          <a:prstGeom prst="rect">
            <a:avLst/>
          </a:prstGeom>
          <a:noFill/>
        </p:spPr>
        <p:txBody>
          <a:bodyPr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740314" y="16174951"/>
            <a:ext cx="8249940" cy="763361"/>
          </a:xfrm>
          <a:prstGeom prst="rect">
            <a:avLst/>
          </a:prstGeom>
        </p:spPr>
        <p:txBody>
          <a:bodyPr wrap="square" lIns="187489" tIns="187489" rIns="187489" bIns="1874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756506" y="15542881"/>
            <a:ext cx="8243429"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9503838" y="6417145"/>
            <a:ext cx="16994666" cy="763361"/>
          </a:xfrm>
          <a:prstGeom prst="rect">
            <a:avLst/>
          </a:prstGeom>
        </p:spPr>
        <p:txBody>
          <a:bodyPr wrap="square" lIns="187489" tIns="187489" rIns="187489" bIns="1874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9503838" y="5758641"/>
            <a:ext cx="16994668"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9503838" y="23714638"/>
            <a:ext cx="16994668" cy="763361"/>
          </a:xfrm>
          <a:prstGeom prst="rect">
            <a:avLst/>
          </a:prstGeom>
        </p:spPr>
        <p:txBody>
          <a:bodyPr wrap="square" lIns="187489" tIns="187489" rIns="187489" bIns="1874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9503837" y="23047456"/>
            <a:ext cx="16994668"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7005012" y="5758641"/>
            <a:ext cx="8240604"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7005012" y="6425826"/>
            <a:ext cx="8240604" cy="763361"/>
          </a:xfrm>
          <a:prstGeom prst="rect">
            <a:avLst/>
          </a:prstGeom>
        </p:spPr>
        <p:txBody>
          <a:bodyPr wrap="square" lIns="187489" tIns="187489" rIns="187489" bIns="1874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7000344" y="15608744"/>
            <a:ext cx="8240604"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7053190" y="16275926"/>
            <a:ext cx="8180795" cy="763361"/>
          </a:xfrm>
          <a:prstGeom prst="rect">
            <a:avLst/>
          </a:prstGeom>
        </p:spPr>
        <p:txBody>
          <a:bodyPr wrap="square" lIns="187489" tIns="187489" rIns="187489" bIns="1874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7005012" y="28072714"/>
            <a:ext cx="8240604" cy="1161215"/>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6989252" y="29239520"/>
            <a:ext cx="8244732" cy="763361"/>
          </a:xfrm>
          <a:prstGeom prst="rect">
            <a:avLst/>
          </a:prstGeom>
        </p:spPr>
        <p:txBody>
          <a:bodyPr wrap="square" lIns="187489" tIns="187489" rIns="187489" bIns="1874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84" name="Text Placeholder 76"/>
          <p:cNvSpPr>
            <a:spLocks noGrp="1"/>
          </p:cNvSpPr>
          <p:nvPr>
            <p:ph type="body" sz="quarter" idx="150" hasCustomPrompt="1"/>
          </p:nvPr>
        </p:nvSpPr>
        <p:spPr>
          <a:xfrm>
            <a:off x="4864418" y="3498370"/>
            <a:ext cx="26270902" cy="1015663"/>
          </a:xfrm>
          <a:prstGeom prst="rect">
            <a:avLst/>
          </a:prstGeom>
        </p:spPr>
        <p:txBody>
          <a:bodyPr anchor="t" anchorCtr="0">
            <a:sp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5" name="Text Placeholder 76"/>
          <p:cNvSpPr>
            <a:spLocks noGrp="1"/>
          </p:cNvSpPr>
          <p:nvPr>
            <p:ph type="body" sz="quarter" idx="151" hasCustomPrompt="1"/>
          </p:nvPr>
        </p:nvSpPr>
        <p:spPr>
          <a:xfrm>
            <a:off x="4864418" y="2218210"/>
            <a:ext cx="26270902"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6" name="Text Placeholder 76"/>
          <p:cNvSpPr>
            <a:spLocks noGrp="1"/>
          </p:cNvSpPr>
          <p:nvPr>
            <p:ph type="body" sz="quarter" idx="178" hasCustomPrompt="1"/>
          </p:nvPr>
        </p:nvSpPr>
        <p:spPr>
          <a:xfrm>
            <a:off x="4864418" y="580237"/>
            <a:ext cx="26270902"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2" name="Table 41">
            <a:extLst>
              <a:ext uri="{FF2B5EF4-FFF2-40B4-BE49-F238E27FC236}">
                <a16:creationId xmlns:a16="http://schemas.microsoft.com/office/drawing/2014/main" id="{1E2D2938-019E-B744-8698-7FDCD0AF3747}"/>
              </a:ext>
            </a:extLst>
          </p:cNvPr>
          <p:cNvGraphicFramePr>
            <a:graphicFrameLocks noGrp="1"/>
          </p:cNvGraphicFramePr>
          <p:nvPr userDrawn="1">
            <p:extLst>
              <p:ext uri="{D42A27DB-BD31-4B8C-83A1-F6EECF244321}">
                <p14:modId xmlns:p14="http://schemas.microsoft.com/office/powerpoint/2010/main" val="1800076842"/>
              </p:ext>
            </p:extLst>
          </p:nvPr>
        </p:nvGraphicFramePr>
        <p:xfrm>
          <a:off x="-10813774" y="23443"/>
          <a:ext cx="10063780" cy="35976294"/>
        </p:xfrm>
        <a:graphic>
          <a:graphicData uri="http://schemas.openxmlformats.org/drawingml/2006/table">
            <a:tbl>
              <a:tblPr firstRow="1" bandRow="1">
                <a:tableStyleId>{5C22544A-7EE6-4342-B048-85BDC9FD1C3A}</a:tableStyleId>
              </a:tblPr>
              <a:tblGrid>
                <a:gridCol w="4315268">
                  <a:extLst>
                    <a:ext uri="{9D8B030D-6E8A-4147-A177-3AD203B41FA5}">
                      <a16:colId xmlns:a16="http://schemas.microsoft.com/office/drawing/2014/main" val="20000"/>
                    </a:ext>
                  </a:extLst>
                </a:gridCol>
                <a:gridCol w="5748512">
                  <a:extLst>
                    <a:ext uri="{9D8B030D-6E8A-4147-A177-3AD203B41FA5}">
                      <a16:colId xmlns:a16="http://schemas.microsoft.com/office/drawing/2014/main" val="20001"/>
                    </a:ext>
                  </a:extLst>
                </a:gridCol>
              </a:tblGrid>
              <a:tr h="13927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81487">
                <a:tc gridSpan="2">
                  <a:txBody>
                    <a:bodyPr/>
                    <a:lstStyle/>
                    <a:p>
                      <a:pPr defTabSz="3765639"/>
                      <a:r>
                        <a:rPr lang="en-US" sz="2400" i="0" dirty="0">
                          <a:solidFill>
                            <a:srgbClr val="D9D9D9"/>
                          </a:solidFill>
                          <a:latin typeface="Arial"/>
                          <a:cs typeface="Arial"/>
                        </a:rPr>
                        <a:t>This PowerPoint template produces a </a:t>
                      </a:r>
                      <a:r>
                        <a:rPr lang="en-US" sz="2400" b="1" i="0" dirty="0">
                          <a:solidFill>
                            <a:srgbClr val="FFC000"/>
                          </a:solidFill>
                          <a:latin typeface="Arial"/>
                          <a:cs typeface="Arial"/>
                        </a:rPr>
                        <a:t>100x100cm</a:t>
                      </a:r>
                      <a:r>
                        <a:rPr lang="en-US" sz="2400" i="0" dirty="0">
                          <a:solidFill>
                            <a:srgbClr val="FFC000"/>
                          </a:solidFill>
                          <a:latin typeface="Arial"/>
                          <a:cs typeface="Arial"/>
                        </a:rPr>
                        <a:t>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106834">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presentation poster </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100x100cm</a:t>
                      </a:r>
                      <a:br>
                        <a:rPr lang="en-US" sz="4000" b="1" dirty="0">
                          <a:solidFill>
                            <a:srgbClr val="FFC000"/>
                          </a:solidFill>
                          <a:latin typeface="Arial" panose="020B0604020202020204" pitchFamily="34" charset="0"/>
                          <a:cs typeface="Arial" panose="020B0604020202020204" pitchFamily="34" charset="0"/>
                        </a:rPr>
                      </a:b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endParaRPr lang="en-US" sz="2400" b="0" baseline="0" dirty="0">
                        <a:solidFill>
                          <a:schemeClr val="bg1"/>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400" b="0" dirty="0">
                          <a:solidFill>
                            <a:srgbClr val="FFC000"/>
                          </a:solidFill>
                          <a:latin typeface="Arial" panose="020B0604020202020204" pitchFamily="34" charset="0"/>
                          <a:cs typeface="Arial" panose="020B0604020202020204" pitchFamily="34" charset="0"/>
                        </a:rPr>
                        <a:t>39x39 </a:t>
                      </a:r>
                      <a:r>
                        <a:rPr lang="en-US" sz="2400" b="0" dirty="0">
                          <a:solidFill>
                            <a:schemeClr val="bg1"/>
                          </a:solidFill>
                          <a:latin typeface="Arial" panose="020B0604020202020204" pitchFamily="34" charset="0"/>
                          <a:cs typeface="Arial" panose="020B0604020202020204" pitchFamily="34" charset="0"/>
                        </a:rPr>
                        <a:t>inches or any other proportional size up to </a:t>
                      </a:r>
                      <a:r>
                        <a:rPr lang="en-US" sz="2400" b="0" dirty="0">
                          <a:solidFill>
                            <a:srgbClr val="FFC000"/>
                          </a:solidFill>
                          <a:latin typeface="Arial" panose="020B0604020202020204" pitchFamily="34" charset="0"/>
                          <a:cs typeface="Arial" panose="020B0604020202020204" pitchFamily="34" charset="0"/>
                        </a:rPr>
                        <a:t>121x212cm </a:t>
                      </a:r>
                      <a:r>
                        <a:rPr lang="en-US" sz="2400" b="0" dirty="0">
                          <a:solidFill>
                            <a:schemeClr val="bg1"/>
                          </a:solidFill>
                          <a:latin typeface="Arial" panose="020B0604020202020204" pitchFamily="34" charset="0"/>
                          <a:cs typeface="Arial" panose="020B0604020202020204" pitchFamily="34" charset="0"/>
                        </a:rPr>
                        <a:t>or</a:t>
                      </a:r>
                      <a:r>
                        <a:rPr lang="en-US" sz="2400" b="0" dirty="0">
                          <a:solidFill>
                            <a:srgbClr val="FFC000"/>
                          </a:solidFill>
                          <a:latin typeface="Arial" panose="020B0604020202020204" pitchFamily="34" charset="0"/>
                          <a:cs typeface="Arial" panose="020B0604020202020204" pitchFamily="34" charset="0"/>
                        </a:rPr>
                        <a:t> 48x48 </a:t>
                      </a:r>
                      <a:r>
                        <a:rPr lang="en-US" sz="2400" b="0" dirty="0">
                          <a:solidFill>
                            <a:schemeClr val="bg1"/>
                          </a:solidFill>
                          <a:latin typeface="Arial" panose="020B0604020202020204" pitchFamily="34" charset="0"/>
                          <a:cs typeface="Arial" panose="020B0604020202020204" pitchFamily="34" charset="0"/>
                        </a:rPr>
                        <a:t>inches</a:t>
                      </a:r>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5003666">
                <a:tc>
                  <a:txBody>
                    <a:bodyPr/>
                    <a:lstStyle/>
                    <a:p>
                      <a:endParaRPr lang="en-US" sz="2400" dirty="0">
                        <a:solidFill>
                          <a:srgbClr val="1F3A4E"/>
                        </a:solidFill>
                      </a:endParaRPr>
                    </a:p>
                  </a:txBody>
                  <a:tcPr>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37287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94162">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17230">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276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a:t>
                      </a:r>
                      <a:r>
                        <a:rPr kumimoji="0" lang="en-US" sz="2400" b="0" i="0" u="none" strike="noStrike" kern="1200" cap="none" spc="0" normalizeH="0" baseline="0" noProof="0" dirty="0">
                          <a:ln>
                            <a:noFill/>
                          </a:ln>
                          <a:solidFill>
                            <a:srgbClr val="D9D9D9"/>
                          </a:solidFill>
                          <a:effectLst/>
                          <a:uLnTx/>
                          <a:uFillTx/>
                          <a:latin typeface="Arial"/>
                          <a:ea typeface="+mn-ea"/>
                          <a:cs typeface="Arial"/>
                        </a:rPr>
                        <a:t>professional-looking</a:t>
                      </a:r>
                      <a:r>
                        <a:rPr kumimoji="0" lang="en-US" sz="2000" b="0" i="0" u="none" strike="noStrike" kern="1200" cap="none" spc="0" normalizeH="0" baseline="0" noProof="0" dirty="0">
                          <a:ln>
                            <a:noFill/>
                          </a:ln>
                          <a:solidFill>
                            <a:srgbClr val="D9D9D9"/>
                          </a:solidFill>
                          <a:effectLst/>
                          <a:uLnTx/>
                          <a:uFillTx/>
                          <a:latin typeface="Arial"/>
                          <a:ea typeface="+mn-ea"/>
                          <a:cs typeface="Arial"/>
                        </a:rPr>
                        <a:t>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23088">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66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98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0" name="Group 9">
            <a:extLst>
              <a:ext uri="{FF2B5EF4-FFF2-40B4-BE49-F238E27FC236}">
                <a16:creationId xmlns:a16="http://schemas.microsoft.com/office/drawing/2014/main" id="{F8DA351F-35C5-9C45-982C-74C0B5E58DD5}"/>
              </a:ext>
            </a:extLst>
          </p:cNvPr>
          <p:cNvGrpSpPr/>
          <p:nvPr userDrawn="1"/>
        </p:nvGrpSpPr>
        <p:grpSpPr>
          <a:xfrm>
            <a:off x="-57150" y="0"/>
            <a:ext cx="35999738" cy="35999738"/>
            <a:chOff x="-389687" y="-294103"/>
            <a:chExt cx="36557578" cy="36587943"/>
          </a:xfrm>
        </p:grpSpPr>
        <p:sp>
          <p:nvSpPr>
            <p:cNvPr id="11" name="Freeform 10">
              <a:extLst>
                <a:ext uri="{FF2B5EF4-FFF2-40B4-BE49-F238E27FC236}">
                  <a16:creationId xmlns:a16="http://schemas.microsoft.com/office/drawing/2014/main" id="{96CE520D-07F2-0847-A803-40D064DE3431}"/>
                </a:ext>
              </a:extLst>
            </p:cNvPr>
            <p:cNvSpPr/>
            <p:nvPr userDrawn="1"/>
          </p:nvSpPr>
          <p:spPr>
            <a:xfrm>
              <a:off x="-330291" y="-274044"/>
              <a:ext cx="36498182" cy="3656788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E4ECFA3-6914-2249-8516-13A4FCB7F971}"/>
                </a:ext>
              </a:extLst>
            </p:cNvPr>
            <p:cNvSpPr/>
            <p:nvPr userDrawn="1"/>
          </p:nvSpPr>
          <p:spPr>
            <a:xfrm flipH="1" flipV="1">
              <a:off x="-330292" y="-274044"/>
              <a:ext cx="36498180" cy="3654906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0E13235D-933A-104F-86B2-0B12E943F5AA}"/>
                </a:ext>
              </a:extLst>
            </p:cNvPr>
            <p:cNvSpPr/>
            <p:nvPr userDrawn="1"/>
          </p:nvSpPr>
          <p:spPr>
            <a:xfrm>
              <a:off x="-389687" y="-294103"/>
              <a:ext cx="36557578" cy="36587943"/>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4">
              <a:extLst>
                <a:ext uri="{FF2B5EF4-FFF2-40B4-BE49-F238E27FC236}">
                  <a16:creationId xmlns:a16="http://schemas.microsoft.com/office/drawing/2014/main" id="{23F02D9A-B301-9944-883F-D051DE99C58C}"/>
                </a:ext>
              </a:extLst>
            </p:cNvPr>
            <p:cNvSpPr txBox="1">
              <a:spLocks noChangeArrowheads="1"/>
            </p:cNvSpPr>
            <p:nvPr userDrawn="1"/>
          </p:nvSpPr>
          <p:spPr bwMode="auto">
            <a:xfrm>
              <a:off x="1665619" y="34969611"/>
              <a:ext cx="3144919" cy="335835"/>
            </a:xfrm>
            <a:prstGeom prst="rect">
              <a:avLst/>
            </a:prstGeom>
            <a:noFill/>
            <a:ln w="9525">
              <a:noFill/>
              <a:miter lim="800000"/>
              <a:headEnd/>
              <a:tailEnd/>
            </a:ln>
            <a:effectLst/>
          </p:spPr>
          <p:txBody>
            <a:bodyPr wrap="square" lIns="74854" tIns="37420" rIns="74854" bIns="37420">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pSp>
      <p:graphicFrame>
        <p:nvGraphicFramePr>
          <p:cNvPr id="15" name="Table 14">
            <a:extLst>
              <a:ext uri="{FF2B5EF4-FFF2-40B4-BE49-F238E27FC236}">
                <a16:creationId xmlns:a16="http://schemas.microsoft.com/office/drawing/2014/main" id="{0B3A3B80-DC4F-4096-B45A-17C0A20E2274}"/>
              </a:ext>
            </a:extLst>
          </p:cNvPr>
          <p:cNvGraphicFramePr>
            <a:graphicFrameLocks noGrp="1"/>
          </p:cNvGraphicFramePr>
          <p:nvPr userDrawn="1">
            <p:extLst>
              <p:ext uri="{D42A27DB-BD31-4B8C-83A1-F6EECF244321}">
                <p14:modId xmlns:p14="http://schemas.microsoft.com/office/powerpoint/2010/main" val="4284277646"/>
              </p:ext>
            </p:extLst>
          </p:nvPr>
        </p:nvGraphicFramePr>
        <p:xfrm>
          <a:off x="36708375" y="0"/>
          <a:ext cx="10063779" cy="35999739"/>
        </p:xfrm>
        <a:graphic>
          <a:graphicData uri="http://schemas.openxmlformats.org/drawingml/2006/table">
            <a:tbl>
              <a:tblPr firstRow="1" bandRow="1">
                <a:tableStyleId>{5C22544A-7EE6-4342-B048-85BDC9FD1C3A}</a:tableStyleId>
              </a:tblPr>
              <a:tblGrid>
                <a:gridCol w="3949000">
                  <a:extLst>
                    <a:ext uri="{9D8B030D-6E8A-4147-A177-3AD203B41FA5}">
                      <a16:colId xmlns:a16="http://schemas.microsoft.com/office/drawing/2014/main" val="20000"/>
                    </a:ext>
                  </a:extLst>
                </a:gridCol>
                <a:gridCol w="1186375">
                  <a:extLst>
                    <a:ext uri="{9D8B030D-6E8A-4147-A177-3AD203B41FA5}">
                      <a16:colId xmlns:a16="http://schemas.microsoft.com/office/drawing/2014/main" val="764104496"/>
                    </a:ext>
                  </a:extLst>
                </a:gridCol>
                <a:gridCol w="4928404">
                  <a:extLst>
                    <a:ext uri="{9D8B030D-6E8A-4147-A177-3AD203B41FA5}">
                      <a16:colId xmlns:a16="http://schemas.microsoft.com/office/drawing/2014/main" val="4164475170"/>
                    </a:ext>
                  </a:extLst>
                </a:gridCol>
              </a:tblGrid>
              <a:tr h="128126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36995">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0983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9742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40592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441724">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4404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31597">
                <a:tc gridSpan="3">
                  <a:txBody>
                    <a:bodyPr/>
                    <a:lstStyle/>
                    <a:p>
                      <a:endParaRPr lang="en-US" sz="24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74114">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72A3095-BDCC-4244-9EDB-ADF496CAC3D6}"/>
              </a:ext>
            </a:extLst>
          </p:cNvPr>
          <p:cNvGrpSpPr/>
          <p:nvPr userDrawn="1"/>
        </p:nvGrpSpPr>
        <p:grpSpPr>
          <a:xfrm>
            <a:off x="-57150" y="0"/>
            <a:ext cx="36056888" cy="35999738"/>
            <a:chOff x="-389687" y="-294103"/>
            <a:chExt cx="36557578" cy="36587943"/>
          </a:xfrm>
        </p:grpSpPr>
        <p:sp>
          <p:nvSpPr>
            <p:cNvPr id="66" name="Freeform 65"/>
            <p:cNvSpPr/>
            <p:nvPr userDrawn="1"/>
          </p:nvSpPr>
          <p:spPr>
            <a:xfrm>
              <a:off x="-330291" y="-274044"/>
              <a:ext cx="36498182" cy="3656788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66"/>
            <p:cNvSpPr/>
            <p:nvPr userDrawn="1"/>
          </p:nvSpPr>
          <p:spPr>
            <a:xfrm flipH="1" flipV="1">
              <a:off x="-330292" y="-274044"/>
              <a:ext cx="36498180" cy="3654906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userDrawn="1"/>
          </p:nvSpPr>
          <p:spPr>
            <a:xfrm>
              <a:off x="-389687" y="-294103"/>
              <a:ext cx="36557578" cy="36587943"/>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4"/>
            <p:cNvSpPr txBox="1">
              <a:spLocks noChangeArrowheads="1"/>
            </p:cNvSpPr>
            <p:nvPr userDrawn="1"/>
          </p:nvSpPr>
          <p:spPr bwMode="auto">
            <a:xfrm>
              <a:off x="1665619" y="34969611"/>
              <a:ext cx="3144919" cy="335835"/>
            </a:xfrm>
            <a:prstGeom prst="rect">
              <a:avLst/>
            </a:prstGeom>
            <a:noFill/>
            <a:ln w="9525">
              <a:noFill/>
              <a:miter lim="800000"/>
              <a:headEnd/>
              <a:tailEnd/>
            </a:ln>
            <a:effectLst/>
          </p:spPr>
          <p:txBody>
            <a:bodyPr wrap="square" lIns="74854" tIns="37420" rIns="74854" bIns="37420">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pSp>
    </p:spTree>
    <p:extLst>
      <p:ext uri="{BB962C8B-B14F-4D97-AF65-F5344CB8AC3E}">
        <p14:creationId xmlns:p14="http://schemas.microsoft.com/office/powerpoint/2010/main" val="1328846346"/>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0" name="Table 59">
            <a:extLst>
              <a:ext uri="{FF2B5EF4-FFF2-40B4-BE49-F238E27FC236}">
                <a16:creationId xmlns:a16="http://schemas.microsoft.com/office/drawing/2014/main" id="{D4B5398D-D9FE-4B46-A7DC-22E5D78E5559}"/>
              </a:ext>
            </a:extLst>
          </p:cNvPr>
          <p:cNvGraphicFramePr>
            <a:graphicFrameLocks noGrp="1"/>
          </p:cNvGraphicFramePr>
          <p:nvPr userDrawn="1">
            <p:extLst>
              <p:ext uri="{D42A27DB-BD31-4B8C-83A1-F6EECF244321}">
                <p14:modId xmlns:p14="http://schemas.microsoft.com/office/powerpoint/2010/main" val="1800076842"/>
              </p:ext>
            </p:extLst>
          </p:nvPr>
        </p:nvGraphicFramePr>
        <p:xfrm>
          <a:off x="-10813774" y="23443"/>
          <a:ext cx="10063780" cy="35976294"/>
        </p:xfrm>
        <a:graphic>
          <a:graphicData uri="http://schemas.openxmlformats.org/drawingml/2006/table">
            <a:tbl>
              <a:tblPr firstRow="1" bandRow="1">
                <a:tableStyleId>{5C22544A-7EE6-4342-B048-85BDC9FD1C3A}</a:tableStyleId>
              </a:tblPr>
              <a:tblGrid>
                <a:gridCol w="4315268">
                  <a:extLst>
                    <a:ext uri="{9D8B030D-6E8A-4147-A177-3AD203B41FA5}">
                      <a16:colId xmlns:a16="http://schemas.microsoft.com/office/drawing/2014/main" val="20000"/>
                    </a:ext>
                  </a:extLst>
                </a:gridCol>
                <a:gridCol w="5748512">
                  <a:extLst>
                    <a:ext uri="{9D8B030D-6E8A-4147-A177-3AD203B41FA5}">
                      <a16:colId xmlns:a16="http://schemas.microsoft.com/office/drawing/2014/main" val="20001"/>
                    </a:ext>
                  </a:extLst>
                </a:gridCol>
              </a:tblGrid>
              <a:tr h="13927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81487">
                <a:tc gridSpan="2">
                  <a:txBody>
                    <a:bodyPr/>
                    <a:lstStyle/>
                    <a:p>
                      <a:pPr defTabSz="3765639"/>
                      <a:r>
                        <a:rPr lang="en-US" sz="2400" i="0" dirty="0">
                          <a:solidFill>
                            <a:srgbClr val="D9D9D9"/>
                          </a:solidFill>
                          <a:latin typeface="Arial"/>
                          <a:cs typeface="Arial"/>
                        </a:rPr>
                        <a:t>This PowerPoint template produces a </a:t>
                      </a:r>
                      <a:r>
                        <a:rPr lang="en-US" sz="2400" b="1" i="0" dirty="0">
                          <a:solidFill>
                            <a:srgbClr val="FFC000"/>
                          </a:solidFill>
                          <a:latin typeface="Arial"/>
                          <a:cs typeface="Arial"/>
                        </a:rPr>
                        <a:t>100x100cm</a:t>
                      </a:r>
                      <a:r>
                        <a:rPr lang="en-US" sz="2400" i="0" dirty="0">
                          <a:solidFill>
                            <a:srgbClr val="FFC000"/>
                          </a:solidFill>
                          <a:latin typeface="Arial"/>
                          <a:cs typeface="Arial"/>
                        </a:rPr>
                        <a:t>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106834">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presentation poster </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100x100cm</a:t>
                      </a:r>
                      <a:br>
                        <a:rPr lang="en-US" sz="4000" b="1" dirty="0">
                          <a:solidFill>
                            <a:srgbClr val="FFC000"/>
                          </a:solidFill>
                          <a:latin typeface="Arial" panose="020B0604020202020204" pitchFamily="34" charset="0"/>
                          <a:cs typeface="Arial" panose="020B0604020202020204" pitchFamily="34" charset="0"/>
                        </a:rPr>
                      </a:b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endParaRPr lang="en-US" sz="2400" b="0" baseline="0" dirty="0">
                        <a:solidFill>
                          <a:schemeClr val="bg1"/>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400" b="0" dirty="0">
                          <a:solidFill>
                            <a:srgbClr val="FFC000"/>
                          </a:solidFill>
                          <a:latin typeface="Arial" panose="020B0604020202020204" pitchFamily="34" charset="0"/>
                          <a:cs typeface="Arial" panose="020B0604020202020204" pitchFamily="34" charset="0"/>
                        </a:rPr>
                        <a:t>39x39 </a:t>
                      </a:r>
                      <a:r>
                        <a:rPr lang="en-US" sz="2400" b="0" dirty="0">
                          <a:solidFill>
                            <a:schemeClr val="bg1"/>
                          </a:solidFill>
                          <a:latin typeface="Arial" panose="020B0604020202020204" pitchFamily="34" charset="0"/>
                          <a:cs typeface="Arial" panose="020B0604020202020204" pitchFamily="34" charset="0"/>
                        </a:rPr>
                        <a:t>inches or any other proportional size up to </a:t>
                      </a:r>
                      <a:r>
                        <a:rPr lang="en-US" sz="2400" b="0" dirty="0">
                          <a:solidFill>
                            <a:srgbClr val="FFC000"/>
                          </a:solidFill>
                          <a:latin typeface="Arial" panose="020B0604020202020204" pitchFamily="34" charset="0"/>
                          <a:cs typeface="Arial" panose="020B0604020202020204" pitchFamily="34" charset="0"/>
                        </a:rPr>
                        <a:t>121x212cm </a:t>
                      </a:r>
                      <a:r>
                        <a:rPr lang="en-US" sz="2400" b="0" dirty="0">
                          <a:solidFill>
                            <a:schemeClr val="bg1"/>
                          </a:solidFill>
                          <a:latin typeface="Arial" panose="020B0604020202020204" pitchFamily="34" charset="0"/>
                          <a:cs typeface="Arial" panose="020B0604020202020204" pitchFamily="34" charset="0"/>
                        </a:rPr>
                        <a:t>or</a:t>
                      </a:r>
                      <a:r>
                        <a:rPr lang="en-US" sz="2400" b="0" dirty="0">
                          <a:solidFill>
                            <a:srgbClr val="FFC000"/>
                          </a:solidFill>
                          <a:latin typeface="Arial" panose="020B0604020202020204" pitchFamily="34" charset="0"/>
                          <a:cs typeface="Arial" panose="020B0604020202020204" pitchFamily="34" charset="0"/>
                        </a:rPr>
                        <a:t> 48x48 </a:t>
                      </a:r>
                      <a:r>
                        <a:rPr lang="en-US" sz="2400" b="0" dirty="0">
                          <a:solidFill>
                            <a:schemeClr val="bg1"/>
                          </a:solidFill>
                          <a:latin typeface="Arial" panose="020B0604020202020204" pitchFamily="34" charset="0"/>
                          <a:cs typeface="Arial" panose="020B0604020202020204" pitchFamily="34" charset="0"/>
                        </a:rPr>
                        <a:t>inches</a:t>
                      </a:r>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5003666">
                <a:tc>
                  <a:txBody>
                    <a:bodyPr/>
                    <a:lstStyle/>
                    <a:p>
                      <a:endParaRPr lang="en-US" sz="2400" dirty="0">
                        <a:solidFill>
                          <a:srgbClr val="1F3A4E"/>
                        </a:solidFill>
                      </a:endParaRPr>
                    </a:p>
                  </a:txBody>
                  <a:tcPr>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37287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94162">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17230">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276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a:t>
                      </a:r>
                      <a:r>
                        <a:rPr kumimoji="0" lang="en-US" sz="2400" b="0" i="0" u="none" strike="noStrike" kern="1200" cap="none" spc="0" normalizeH="0" baseline="0" noProof="0" dirty="0">
                          <a:ln>
                            <a:noFill/>
                          </a:ln>
                          <a:solidFill>
                            <a:srgbClr val="D9D9D9"/>
                          </a:solidFill>
                          <a:effectLst/>
                          <a:uLnTx/>
                          <a:uFillTx/>
                          <a:latin typeface="Arial"/>
                          <a:ea typeface="+mn-ea"/>
                          <a:cs typeface="Arial"/>
                        </a:rPr>
                        <a:t>professional-looking</a:t>
                      </a:r>
                      <a:r>
                        <a:rPr kumimoji="0" lang="en-US" sz="2000" b="0" i="0" u="none" strike="noStrike" kern="1200" cap="none" spc="0" normalizeH="0" baseline="0" noProof="0" dirty="0">
                          <a:ln>
                            <a:noFill/>
                          </a:ln>
                          <a:solidFill>
                            <a:srgbClr val="D9D9D9"/>
                          </a:solidFill>
                          <a:effectLst/>
                          <a:uLnTx/>
                          <a:uFillTx/>
                          <a:latin typeface="Arial"/>
                          <a:ea typeface="+mn-ea"/>
                          <a:cs typeface="Arial"/>
                        </a:rPr>
                        <a:t>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23088">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66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98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0" name="Group 9">
            <a:extLst>
              <a:ext uri="{FF2B5EF4-FFF2-40B4-BE49-F238E27FC236}">
                <a16:creationId xmlns:a16="http://schemas.microsoft.com/office/drawing/2014/main" id="{7C0AE061-3B3A-E848-9A1B-DDFE3B1606DB}"/>
              </a:ext>
            </a:extLst>
          </p:cNvPr>
          <p:cNvGrpSpPr/>
          <p:nvPr userDrawn="1"/>
        </p:nvGrpSpPr>
        <p:grpSpPr>
          <a:xfrm>
            <a:off x="-57150" y="0"/>
            <a:ext cx="35999738" cy="35999738"/>
            <a:chOff x="-389687" y="-294103"/>
            <a:chExt cx="36557578" cy="36587943"/>
          </a:xfrm>
        </p:grpSpPr>
        <p:sp>
          <p:nvSpPr>
            <p:cNvPr id="11" name="Freeform 10">
              <a:extLst>
                <a:ext uri="{FF2B5EF4-FFF2-40B4-BE49-F238E27FC236}">
                  <a16:creationId xmlns:a16="http://schemas.microsoft.com/office/drawing/2014/main" id="{CBE2AA7E-BCFD-8A41-8ED9-35E3CC1E9909}"/>
                </a:ext>
              </a:extLst>
            </p:cNvPr>
            <p:cNvSpPr/>
            <p:nvPr userDrawn="1"/>
          </p:nvSpPr>
          <p:spPr>
            <a:xfrm>
              <a:off x="-330291" y="-274044"/>
              <a:ext cx="36498182" cy="3656788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59237258-F543-A343-8992-F7BD2E4D2F40}"/>
                </a:ext>
              </a:extLst>
            </p:cNvPr>
            <p:cNvSpPr/>
            <p:nvPr userDrawn="1"/>
          </p:nvSpPr>
          <p:spPr>
            <a:xfrm flipH="1" flipV="1">
              <a:off x="-330292" y="-274044"/>
              <a:ext cx="36498180" cy="3654906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44193F7C-1CEF-334D-AD0A-0DE391EC28F0}"/>
                </a:ext>
              </a:extLst>
            </p:cNvPr>
            <p:cNvSpPr/>
            <p:nvPr userDrawn="1"/>
          </p:nvSpPr>
          <p:spPr>
            <a:xfrm>
              <a:off x="-389687" y="-294103"/>
              <a:ext cx="36557578" cy="36587943"/>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4">
              <a:extLst>
                <a:ext uri="{FF2B5EF4-FFF2-40B4-BE49-F238E27FC236}">
                  <a16:creationId xmlns:a16="http://schemas.microsoft.com/office/drawing/2014/main" id="{8DB1405C-143C-C146-A521-10F77029A3DD}"/>
                </a:ext>
              </a:extLst>
            </p:cNvPr>
            <p:cNvSpPr txBox="1">
              <a:spLocks noChangeArrowheads="1"/>
            </p:cNvSpPr>
            <p:nvPr userDrawn="1"/>
          </p:nvSpPr>
          <p:spPr bwMode="auto">
            <a:xfrm>
              <a:off x="1665619" y="34969611"/>
              <a:ext cx="3144919" cy="335835"/>
            </a:xfrm>
            <a:prstGeom prst="rect">
              <a:avLst/>
            </a:prstGeom>
            <a:noFill/>
            <a:ln w="9525">
              <a:noFill/>
              <a:miter lim="800000"/>
              <a:headEnd/>
              <a:tailEnd/>
            </a:ln>
            <a:effectLst/>
          </p:spPr>
          <p:txBody>
            <a:bodyPr wrap="square" lIns="74854" tIns="37420" rIns="74854" bIns="37420">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pSp>
      <p:graphicFrame>
        <p:nvGraphicFramePr>
          <p:cNvPr id="9" name="Table 8">
            <a:extLst>
              <a:ext uri="{FF2B5EF4-FFF2-40B4-BE49-F238E27FC236}">
                <a16:creationId xmlns:a16="http://schemas.microsoft.com/office/drawing/2014/main" id="{875EA668-FC46-8945-8887-E67E826E2EA6}"/>
              </a:ext>
            </a:extLst>
          </p:cNvPr>
          <p:cNvGraphicFramePr>
            <a:graphicFrameLocks noGrp="1"/>
          </p:cNvGraphicFramePr>
          <p:nvPr userDrawn="1">
            <p:extLst>
              <p:ext uri="{D42A27DB-BD31-4B8C-83A1-F6EECF244321}">
                <p14:modId xmlns:p14="http://schemas.microsoft.com/office/powerpoint/2010/main" val="3054822938"/>
              </p:ext>
            </p:extLst>
          </p:nvPr>
        </p:nvGraphicFramePr>
        <p:xfrm>
          <a:off x="36708375" y="0"/>
          <a:ext cx="10063779" cy="35999739"/>
        </p:xfrm>
        <a:graphic>
          <a:graphicData uri="http://schemas.openxmlformats.org/drawingml/2006/table">
            <a:tbl>
              <a:tblPr firstRow="1" bandRow="1">
                <a:tableStyleId>{5C22544A-7EE6-4342-B048-85BDC9FD1C3A}</a:tableStyleId>
              </a:tblPr>
              <a:tblGrid>
                <a:gridCol w="3949000">
                  <a:extLst>
                    <a:ext uri="{9D8B030D-6E8A-4147-A177-3AD203B41FA5}">
                      <a16:colId xmlns:a16="http://schemas.microsoft.com/office/drawing/2014/main" val="20000"/>
                    </a:ext>
                  </a:extLst>
                </a:gridCol>
                <a:gridCol w="1186375">
                  <a:extLst>
                    <a:ext uri="{9D8B030D-6E8A-4147-A177-3AD203B41FA5}">
                      <a16:colId xmlns:a16="http://schemas.microsoft.com/office/drawing/2014/main" val="764104496"/>
                    </a:ext>
                  </a:extLst>
                </a:gridCol>
                <a:gridCol w="4928404">
                  <a:extLst>
                    <a:ext uri="{9D8B030D-6E8A-4147-A177-3AD203B41FA5}">
                      <a16:colId xmlns:a16="http://schemas.microsoft.com/office/drawing/2014/main" val="4164475170"/>
                    </a:ext>
                  </a:extLst>
                </a:gridCol>
              </a:tblGrid>
              <a:tr h="128126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36995">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0983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9742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40592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441724">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4404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31597">
                <a:tc gridSpan="3">
                  <a:txBody>
                    <a:bodyPr/>
                    <a:lstStyle/>
                    <a:p>
                      <a:endParaRPr lang="en-US" sz="24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74114">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8" name="Table 37">
            <a:extLst>
              <a:ext uri="{FF2B5EF4-FFF2-40B4-BE49-F238E27FC236}">
                <a16:creationId xmlns:a16="http://schemas.microsoft.com/office/drawing/2014/main" id="{FDD80A9B-9EF1-5D40-BE37-0ECF3038C4AF}"/>
              </a:ext>
            </a:extLst>
          </p:cNvPr>
          <p:cNvGraphicFramePr>
            <a:graphicFrameLocks noGrp="1"/>
          </p:cNvGraphicFramePr>
          <p:nvPr userDrawn="1">
            <p:extLst>
              <p:ext uri="{D42A27DB-BD31-4B8C-83A1-F6EECF244321}">
                <p14:modId xmlns:p14="http://schemas.microsoft.com/office/powerpoint/2010/main" val="1204741750"/>
              </p:ext>
            </p:extLst>
          </p:nvPr>
        </p:nvGraphicFramePr>
        <p:xfrm>
          <a:off x="-10813774" y="23443"/>
          <a:ext cx="10063780" cy="35976294"/>
        </p:xfrm>
        <a:graphic>
          <a:graphicData uri="http://schemas.openxmlformats.org/drawingml/2006/table">
            <a:tbl>
              <a:tblPr firstRow="1" bandRow="1">
                <a:tableStyleId>{5C22544A-7EE6-4342-B048-85BDC9FD1C3A}</a:tableStyleId>
              </a:tblPr>
              <a:tblGrid>
                <a:gridCol w="4315268">
                  <a:extLst>
                    <a:ext uri="{9D8B030D-6E8A-4147-A177-3AD203B41FA5}">
                      <a16:colId xmlns:a16="http://schemas.microsoft.com/office/drawing/2014/main" val="20000"/>
                    </a:ext>
                  </a:extLst>
                </a:gridCol>
                <a:gridCol w="5748512">
                  <a:extLst>
                    <a:ext uri="{9D8B030D-6E8A-4147-A177-3AD203B41FA5}">
                      <a16:colId xmlns:a16="http://schemas.microsoft.com/office/drawing/2014/main" val="20001"/>
                    </a:ext>
                  </a:extLst>
                </a:gridCol>
              </a:tblGrid>
              <a:tr h="13927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81487">
                <a:tc gridSpan="2">
                  <a:txBody>
                    <a:bodyPr/>
                    <a:lstStyle/>
                    <a:p>
                      <a:pPr defTabSz="3765639"/>
                      <a:r>
                        <a:rPr lang="en-US" sz="2400" i="0" dirty="0">
                          <a:solidFill>
                            <a:srgbClr val="D9D9D9"/>
                          </a:solidFill>
                          <a:latin typeface="Arial"/>
                          <a:cs typeface="Arial"/>
                        </a:rPr>
                        <a:t>This PowerPoint template produces a </a:t>
                      </a:r>
                      <a:r>
                        <a:rPr lang="en-US" sz="2400" b="1" i="0" dirty="0">
                          <a:solidFill>
                            <a:srgbClr val="FFC000"/>
                          </a:solidFill>
                          <a:latin typeface="Arial"/>
                          <a:cs typeface="Arial"/>
                        </a:rPr>
                        <a:t>100x100cm</a:t>
                      </a:r>
                      <a:r>
                        <a:rPr lang="en-US" sz="2400" i="0" dirty="0">
                          <a:solidFill>
                            <a:srgbClr val="FFC000"/>
                          </a:solidFill>
                          <a:latin typeface="Arial"/>
                          <a:cs typeface="Arial"/>
                        </a:rPr>
                        <a:t>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106834">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presentation poster </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100x100cm</a:t>
                      </a:r>
                      <a:br>
                        <a:rPr lang="en-US" sz="4000" b="1" dirty="0">
                          <a:solidFill>
                            <a:srgbClr val="FFC000"/>
                          </a:solidFill>
                          <a:latin typeface="Arial" panose="020B0604020202020204" pitchFamily="34" charset="0"/>
                          <a:cs typeface="Arial" panose="020B0604020202020204" pitchFamily="34" charset="0"/>
                        </a:rPr>
                      </a:b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endParaRPr lang="en-US" sz="2400" b="0" baseline="0" dirty="0">
                        <a:solidFill>
                          <a:schemeClr val="bg1"/>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400" b="0" dirty="0">
                          <a:solidFill>
                            <a:srgbClr val="FFC000"/>
                          </a:solidFill>
                          <a:latin typeface="Arial" panose="020B0604020202020204" pitchFamily="34" charset="0"/>
                          <a:cs typeface="Arial" panose="020B0604020202020204" pitchFamily="34" charset="0"/>
                        </a:rPr>
                        <a:t>39x39 </a:t>
                      </a:r>
                      <a:r>
                        <a:rPr lang="en-US" sz="2400" b="0" dirty="0">
                          <a:solidFill>
                            <a:schemeClr val="bg1"/>
                          </a:solidFill>
                          <a:latin typeface="Arial" panose="020B0604020202020204" pitchFamily="34" charset="0"/>
                          <a:cs typeface="Arial" panose="020B0604020202020204" pitchFamily="34" charset="0"/>
                        </a:rPr>
                        <a:t>inches or any other proportional size up to </a:t>
                      </a:r>
                      <a:r>
                        <a:rPr lang="en-US" sz="2400" b="0" dirty="0">
                          <a:solidFill>
                            <a:srgbClr val="FFC000"/>
                          </a:solidFill>
                          <a:latin typeface="Arial" panose="020B0604020202020204" pitchFamily="34" charset="0"/>
                          <a:cs typeface="Arial" panose="020B0604020202020204" pitchFamily="34" charset="0"/>
                        </a:rPr>
                        <a:t>121x212cm </a:t>
                      </a:r>
                      <a:r>
                        <a:rPr lang="en-US" sz="2400" b="0" dirty="0">
                          <a:solidFill>
                            <a:schemeClr val="bg1"/>
                          </a:solidFill>
                          <a:latin typeface="Arial" panose="020B0604020202020204" pitchFamily="34" charset="0"/>
                          <a:cs typeface="Arial" panose="020B0604020202020204" pitchFamily="34" charset="0"/>
                        </a:rPr>
                        <a:t>or</a:t>
                      </a:r>
                      <a:r>
                        <a:rPr lang="en-US" sz="2400" b="0" dirty="0">
                          <a:solidFill>
                            <a:srgbClr val="FFC000"/>
                          </a:solidFill>
                          <a:latin typeface="Arial" panose="020B0604020202020204" pitchFamily="34" charset="0"/>
                          <a:cs typeface="Arial" panose="020B0604020202020204" pitchFamily="34" charset="0"/>
                        </a:rPr>
                        <a:t> 48x48 </a:t>
                      </a:r>
                      <a:r>
                        <a:rPr lang="en-US" sz="2400" b="0" dirty="0">
                          <a:solidFill>
                            <a:schemeClr val="bg1"/>
                          </a:solidFill>
                          <a:latin typeface="Arial" panose="020B0604020202020204" pitchFamily="34" charset="0"/>
                          <a:cs typeface="Arial" panose="020B0604020202020204" pitchFamily="34" charset="0"/>
                        </a:rPr>
                        <a:t>inches</a:t>
                      </a:r>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5003666">
                <a:tc>
                  <a:txBody>
                    <a:bodyPr/>
                    <a:lstStyle/>
                    <a:p>
                      <a:endParaRPr lang="en-US" sz="2400" dirty="0">
                        <a:solidFill>
                          <a:srgbClr val="1F3A4E"/>
                        </a:solidFill>
                      </a:endParaRPr>
                    </a:p>
                  </a:txBody>
                  <a:tcPr>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37287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94162">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17230">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276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a:t>
                      </a:r>
                      <a:r>
                        <a:rPr kumimoji="0" lang="en-US" sz="2400" b="0" i="0" u="none" strike="noStrike" kern="1200" cap="none" spc="0" normalizeH="0" baseline="0" noProof="0" dirty="0">
                          <a:ln>
                            <a:noFill/>
                          </a:ln>
                          <a:solidFill>
                            <a:srgbClr val="D9D9D9"/>
                          </a:solidFill>
                          <a:effectLst/>
                          <a:uLnTx/>
                          <a:uFillTx/>
                          <a:latin typeface="Arial"/>
                          <a:ea typeface="+mn-ea"/>
                          <a:cs typeface="Arial"/>
                        </a:rPr>
                        <a:t>professional-looking</a:t>
                      </a:r>
                      <a:r>
                        <a:rPr kumimoji="0" lang="en-US" sz="2000" b="0" i="0" u="none" strike="noStrike" kern="1200" cap="none" spc="0" normalizeH="0" baseline="0" noProof="0" dirty="0">
                          <a:ln>
                            <a:noFill/>
                          </a:ln>
                          <a:solidFill>
                            <a:srgbClr val="D9D9D9"/>
                          </a:solidFill>
                          <a:effectLst/>
                          <a:uLnTx/>
                          <a:uFillTx/>
                          <a:latin typeface="Arial"/>
                          <a:ea typeface="+mn-ea"/>
                          <a:cs typeface="Arial"/>
                        </a:rPr>
                        <a:t>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23088">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66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98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0" name="Group 9">
            <a:extLst>
              <a:ext uri="{FF2B5EF4-FFF2-40B4-BE49-F238E27FC236}">
                <a16:creationId xmlns:a16="http://schemas.microsoft.com/office/drawing/2014/main" id="{45CD40D3-A38E-594B-9464-28EBA8209735}"/>
              </a:ext>
            </a:extLst>
          </p:cNvPr>
          <p:cNvGrpSpPr/>
          <p:nvPr userDrawn="1"/>
        </p:nvGrpSpPr>
        <p:grpSpPr>
          <a:xfrm>
            <a:off x="-57150" y="0"/>
            <a:ext cx="35999738" cy="35999738"/>
            <a:chOff x="-389687" y="-294103"/>
            <a:chExt cx="36557578" cy="36587943"/>
          </a:xfrm>
        </p:grpSpPr>
        <p:sp>
          <p:nvSpPr>
            <p:cNvPr id="11" name="Freeform 10">
              <a:extLst>
                <a:ext uri="{FF2B5EF4-FFF2-40B4-BE49-F238E27FC236}">
                  <a16:creationId xmlns:a16="http://schemas.microsoft.com/office/drawing/2014/main" id="{613FDC5B-E061-4148-AB6C-8C6D44EEF515}"/>
                </a:ext>
              </a:extLst>
            </p:cNvPr>
            <p:cNvSpPr/>
            <p:nvPr userDrawn="1"/>
          </p:nvSpPr>
          <p:spPr>
            <a:xfrm>
              <a:off x="-330291" y="-274044"/>
              <a:ext cx="36498182" cy="3656788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D4A0946-EFB8-284D-88CF-05941B853798}"/>
                </a:ext>
              </a:extLst>
            </p:cNvPr>
            <p:cNvSpPr/>
            <p:nvPr userDrawn="1"/>
          </p:nvSpPr>
          <p:spPr>
            <a:xfrm flipH="1" flipV="1">
              <a:off x="-330292" y="-274044"/>
              <a:ext cx="36498180" cy="3654906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9B3B7FAC-6356-A146-9968-C0EED977704F}"/>
                </a:ext>
              </a:extLst>
            </p:cNvPr>
            <p:cNvSpPr/>
            <p:nvPr userDrawn="1"/>
          </p:nvSpPr>
          <p:spPr>
            <a:xfrm>
              <a:off x="-389687" y="-294103"/>
              <a:ext cx="36557578" cy="36587943"/>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4">
              <a:extLst>
                <a:ext uri="{FF2B5EF4-FFF2-40B4-BE49-F238E27FC236}">
                  <a16:creationId xmlns:a16="http://schemas.microsoft.com/office/drawing/2014/main" id="{FE0DD544-5928-CC47-A840-96D082D762B3}"/>
                </a:ext>
              </a:extLst>
            </p:cNvPr>
            <p:cNvSpPr txBox="1">
              <a:spLocks noChangeArrowheads="1"/>
            </p:cNvSpPr>
            <p:nvPr userDrawn="1"/>
          </p:nvSpPr>
          <p:spPr bwMode="auto">
            <a:xfrm>
              <a:off x="1665619" y="34969611"/>
              <a:ext cx="3144919" cy="335835"/>
            </a:xfrm>
            <a:prstGeom prst="rect">
              <a:avLst/>
            </a:prstGeom>
            <a:noFill/>
            <a:ln w="9525">
              <a:noFill/>
              <a:miter lim="800000"/>
              <a:headEnd/>
              <a:tailEnd/>
            </a:ln>
            <a:effectLst/>
          </p:spPr>
          <p:txBody>
            <a:bodyPr wrap="square" lIns="74854" tIns="37420" rIns="74854" bIns="37420">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pSp>
      <p:graphicFrame>
        <p:nvGraphicFramePr>
          <p:cNvPr id="9" name="Table 8">
            <a:extLst>
              <a:ext uri="{FF2B5EF4-FFF2-40B4-BE49-F238E27FC236}">
                <a16:creationId xmlns:a16="http://schemas.microsoft.com/office/drawing/2014/main" id="{D66A3171-584A-F849-9771-8EFF061119FD}"/>
              </a:ext>
            </a:extLst>
          </p:cNvPr>
          <p:cNvGraphicFramePr>
            <a:graphicFrameLocks noGrp="1"/>
          </p:cNvGraphicFramePr>
          <p:nvPr userDrawn="1">
            <p:extLst>
              <p:ext uri="{D42A27DB-BD31-4B8C-83A1-F6EECF244321}">
                <p14:modId xmlns:p14="http://schemas.microsoft.com/office/powerpoint/2010/main" val="4052009136"/>
              </p:ext>
            </p:extLst>
          </p:nvPr>
        </p:nvGraphicFramePr>
        <p:xfrm>
          <a:off x="36708375" y="0"/>
          <a:ext cx="10063779" cy="35999739"/>
        </p:xfrm>
        <a:graphic>
          <a:graphicData uri="http://schemas.openxmlformats.org/drawingml/2006/table">
            <a:tbl>
              <a:tblPr firstRow="1" bandRow="1">
                <a:tableStyleId>{5C22544A-7EE6-4342-B048-85BDC9FD1C3A}</a:tableStyleId>
              </a:tblPr>
              <a:tblGrid>
                <a:gridCol w="3949000">
                  <a:extLst>
                    <a:ext uri="{9D8B030D-6E8A-4147-A177-3AD203B41FA5}">
                      <a16:colId xmlns:a16="http://schemas.microsoft.com/office/drawing/2014/main" val="20000"/>
                    </a:ext>
                  </a:extLst>
                </a:gridCol>
                <a:gridCol w="1186375">
                  <a:extLst>
                    <a:ext uri="{9D8B030D-6E8A-4147-A177-3AD203B41FA5}">
                      <a16:colId xmlns:a16="http://schemas.microsoft.com/office/drawing/2014/main" val="764104496"/>
                    </a:ext>
                  </a:extLst>
                </a:gridCol>
                <a:gridCol w="4928404">
                  <a:extLst>
                    <a:ext uri="{9D8B030D-6E8A-4147-A177-3AD203B41FA5}">
                      <a16:colId xmlns:a16="http://schemas.microsoft.com/office/drawing/2014/main" val="4164475170"/>
                    </a:ext>
                  </a:extLst>
                </a:gridCol>
              </a:tblGrid>
              <a:tr h="128126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36995">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0983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9742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40592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441724">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4404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31597">
                <a:tc gridSpan="3">
                  <a:txBody>
                    <a:bodyPr/>
                    <a:lstStyle/>
                    <a:p>
                      <a:endParaRPr lang="en-US" sz="24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74114">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4B0D84-C3EA-9BB7-7A3A-F4ABD6C8AD6A}"/>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F3325FC2-0AB2-BAD3-4EDC-08263AB1135A}"/>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4E703385-7A94-840D-ADA0-5A74D2B0DDB3}"/>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FE1075AC-1BA9-24E7-9103-CE36A136A9A0}"/>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CFA46791-FDB0-77D5-B53A-D54DB2547C61}"/>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667571C1-7671-BB3B-B3B8-4C40C5024FCC}"/>
              </a:ext>
            </a:extLst>
          </p:cNvPr>
          <p:cNvSpPr>
            <a:spLocks noGrp="1"/>
          </p:cNvSpPr>
          <p:nvPr>
            <p:ph type="body" sz="quarter" idx="22"/>
          </p:nvPr>
        </p:nvSpPr>
        <p:spPr/>
        <p:txBody>
          <a:bodyPr/>
          <a:lstStyle/>
          <a:p>
            <a:endParaRPr lang="en-US"/>
          </a:p>
        </p:txBody>
      </p:sp>
      <p:sp>
        <p:nvSpPr>
          <p:cNvPr id="8" name="Text Placeholder 7">
            <a:extLst>
              <a:ext uri="{FF2B5EF4-FFF2-40B4-BE49-F238E27FC236}">
                <a16:creationId xmlns:a16="http://schemas.microsoft.com/office/drawing/2014/main" id="{5104A95E-E5B4-D776-F092-0105DA04BC40}"/>
              </a:ext>
            </a:extLst>
          </p:cNvPr>
          <p:cNvSpPr>
            <a:spLocks noGrp="1"/>
          </p:cNvSpPr>
          <p:nvPr>
            <p:ph type="body" sz="quarter" idx="23"/>
          </p:nvPr>
        </p:nvSpPr>
        <p:spPr/>
        <p:txBody>
          <a:bodyPr/>
          <a:lstStyle/>
          <a:p>
            <a:endParaRPr lang="en-US"/>
          </a:p>
        </p:txBody>
      </p:sp>
      <p:sp>
        <p:nvSpPr>
          <p:cNvPr id="9" name="Text Placeholder 8">
            <a:extLst>
              <a:ext uri="{FF2B5EF4-FFF2-40B4-BE49-F238E27FC236}">
                <a16:creationId xmlns:a16="http://schemas.microsoft.com/office/drawing/2014/main" id="{A976369E-03E9-C8FB-6418-B136671A53B2}"/>
              </a:ext>
            </a:extLst>
          </p:cNvPr>
          <p:cNvSpPr>
            <a:spLocks noGrp="1"/>
          </p:cNvSpPr>
          <p:nvPr>
            <p:ph type="body" sz="quarter" idx="24"/>
          </p:nvPr>
        </p:nvSpPr>
        <p:spPr/>
        <p:txBody>
          <a:bodyPr/>
          <a:lstStyle/>
          <a:p>
            <a:endParaRPr lang="en-US"/>
          </a:p>
        </p:txBody>
      </p:sp>
      <p:sp>
        <p:nvSpPr>
          <p:cNvPr id="10" name="Text Placeholder 9">
            <a:extLst>
              <a:ext uri="{FF2B5EF4-FFF2-40B4-BE49-F238E27FC236}">
                <a16:creationId xmlns:a16="http://schemas.microsoft.com/office/drawing/2014/main" id="{4CB2999A-D155-CEED-9E30-256B8248880E}"/>
              </a:ext>
            </a:extLst>
          </p:cNvPr>
          <p:cNvSpPr>
            <a:spLocks noGrp="1"/>
          </p:cNvSpPr>
          <p:nvPr>
            <p:ph type="body" sz="quarter" idx="25"/>
          </p:nvPr>
        </p:nvSpPr>
        <p:spPr/>
        <p:txBody>
          <a:bodyPr/>
          <a:lstStyle/>
          <a:p>
            <a:endParaRPr lang="en-US"/>
          </a:p>
        </p:txBody>
      </p:sp>
      <p:sp>
        <p:nvSpPr>
          <p:cNvPr id="11" name="Text Placeholder 10">
            <a:extLst>
              <a:ext uri="{FF2B5EF4-FFF2-40B4-BE49-F238E27FC236}">
                <a16:creationId xmlns:a16="http://schemas.microsoft.com/office/drawing/2014/main" id="{CB5313A0-0C6A-C5D9-5E14-D762B9C2058D}"/>
              </a:ext>
            </a:extLst>
          </p:cNvPr>
          <p:cNvSpPr>
            <a:spLocks noGrp="1"/>
          </p:cNvSpPr>
          <p:nvPr>
            <p:ph type="body" sz="quarter" idx="26"/>
          </p:nvPr>
        </p:nvSpPr>
        <p:spPr/>
        <p:txBody>
          <a:bodyPr/>
          <a:lstStyle/>
          <a:p>
            <a:endParaRPr lang="en-US"/>
          </a:p>
        </p:txBody>
      </p:sp>
      <p:sp>
        <p:nvSpPr>
          <p:cNvPr id="12" name="Text Placeholder 11">
            <a:extLst>
              <a:ext uri="{FF2B5EF4-FFF2-40B4-BE49-F238E27FC236}">
                <a16:creationId xmlns:a16="http://schemas.microsoft.com/office/drawing/2014/main" id="{2BAF779B-46D2-C4A0-3D43-419A84DE8455}"/>
              </a:ext>
            </a:extLst>
          </p:cNvPr>
          <p:cNvSpPr>
            <a:spLocks noGrp="1"/>
          </p:cNvSpPr>
          <p:nvPr>
            <p:ph type="body" sz="quarter" idx="27"/>
          </p:nvPr>
        </p:nvSpPr>
        <p:spPr/>
        <p:txBody>
          <a:bodyPr/>
          <a:lstStyle/>
          <a:p>
            <a:endParaRPr lang="en-US"/>
          </a:p>
        </p:txBody>
      </p:sp>
      <p:sp>
        <p:nvSpPr>
          <p:cNvPr id="13" name="Text Placeholder 12">
            <a:extLst>
              <a:ext uri="{FF2B5EF4-FFF2-40B4-BE49-F238E27FC236}">
                <a16:creationId xmlns:a16="http://schemas.microsoft.com/office/drawing/2014/main" id="{5F8887FC-C3C0-703E-B952-EDCCC183967E}"/>
              </a:ext>
            </a:extLst>
          </p:cNvPr>
          <p:cNvSpPr>
            <a:spLocks noGrp="1"/>
          </p:cNvSpPr>
          <p:nvPr>
            <p:ph type="body" sz="quarter" idx="28"/>
          </p:nvPr>
        </p:nvSpPr>
        <p:spPr/>
        <p:txBody>
          <a:bodyPr/>
          <a:lstStyle/>
          <a:p>
            <a:endParaRPr lang="en-US"/>
          </a:p>
        </p:txBody>
      </p:sp>
      <p:sp>
        <p:nvSpPr>
          <p:cNvPr id="14" name="Text Placeholder 13">
            <a:extLst>
              <a:ext uri="{FF2B5EF4-FFF2-40B4-BE49-F238E27FC236}">
                <a16:creationId xmlns:a16="http://schemas.microsoft.com/office/drawing/2014/main" id="{4FE57349-ACC9-F598-EC33-CC62C9758A50}"/>
              </a:ext>
            </a:extLst>
          </p:cNvPr>
          <p:cNvSpPr>
            <a:spLocks noGrp="1"/>
          </p:cNvSpPr>
          <p:nvPr>
            <p:ph type="body" sz="quarter" idx="29"/>
          </p:nvPr>
        </p:nvSpPr>
        <p:spPr/>
        <p:txBody>
          <a:bodyPr/>
          <a:lstStyle/>
          <a:p>
            <a:endParaRPr lang="en-US"/>
          </a:p>
        </p:txBody>
      </p:sp>
      <p:sp>
        <p:nvSpPr>
          <p:cNvPr id="15" name="Text Placeholder 14">
            <a:extLst>
              <a:ext uri="{FF2B5EF4-FFF2-40B4-BE49-F238E27FC236}">
                <a16:creationId xmlns:a16="http://schemas.microsoft.com/office/drawing/2014/main" id="{63A34070-6B27-D28C-2BC9-C9521D44F8D4}"/>
              </a:ext>
            </a:extLst>
          </p:cNvPr>
          <p:cNvSpPr>
            <a:spLocks noGrp="1"/>
          </p:cNvSpPr>
          <p:nvPr>
            <p:ph type="body" sz="quarter" idx="30"/>
          </p:nvPr>
        </p:nvSpPr>
        <p:spPr/>
        <p:txBody>
          <a:bodyPr/>
          <a:lstStyle/>
          <a:p>
            <a:endParaRPr lang="en-US"/>
          </a:p>
        </p:txBody>
      </p:sp>
      <p:sp>
        <p:nvSpPr>
          <p:cNvPr id="16" name="Text Placeholder 15">
            <a:extLst>
              <a:ext uri="{FF2B5EF4-FFF2-40B4-BE49-F238E27FC236}">
                <a16:creationId xmlns:a16="http://schemas.microsoft.com/office/drawing/2014/main" id="{F775547A-0B0A-D181-9E6E-3884214E3067}"/>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1D72C1E4-E4FF-D2C9-BE0F-EF53A8CB5C15}"/>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E185C5DE-F40A-0F05-CC31-F60E1E744B5D}"/>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1090911111"/>
      </p:ext>
    </p:extLst>
  </p:cSld>
  <p:clrMapOvr>
    <a:masterClrMapping/>
  </p:clrMapOvr>
</p:sld>
</file>

<file path=ppt/theme/theme1.xml><?xml version="1.0" encoding="utf-8"?>
<a:theme xmlns:a="http://schemas.openxmlformats.org/drawingml/2006/main" name="PosterPresentations.com-48x48-Templat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1_Classic 3 Column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Classic - Wide Cent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PosterPresentations.com-48x48-Template</Template>
  <TotalTime>321</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PosterPresentations.com-48x48-Template</vt:lpstr>
      <vt:lpstr>Without Quick Guides</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38</cp:revision>
  <dcterms:created xsi:type="dcterms:W3CDTF">2012-02-09T20:53:12Z</dcterms:created>
  <dcterms:modified xsi:type="dcterms:W3CDTF">2022-06-09T21:22:19Z</dcterms:modified>
</cp:coreProperties>
</file>