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7" r:id="rId4"/>
  </p:sldIdLst>
  <p:sldSz cx="35999738" cy="50384075"/>
  <p:notesSz cx="6858000" cy="9144000"/>
  <p:defaultText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80">
          <p15:clr>
            <a:srgbClr val="A4A3A4"/>
          </p15:clr>
        </p15:guide>
        <p15:guide id="2" orient="horz" pos="441">
          <p15:clr>
            <a:srgbClr val="A4A3A4"/>
          </p15:clr>
        </p15:guide>
        <p15:guide id="3" orient="horz" pos="30856">
          <p15:clr>
            <a:srgbClr val="A4A3A4"/>
          </p15:clr>
        </p15:guide>
        <p15:guide id="4" orient="horz">
          <p15:clr>
            <a:srgbClr val="A4A3A4"/>
          </p15:clr>
        </p15:guide>
        <p15:guide id="5" pos="477">
          <p15:clr>
            <a:srgbClr val="A4A3A4"/>
          </p15:clr>
        </p15:guide>
        <p15:guide id="6" pos="222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snapToObjects="1" showGuides="1">
      <p:cViewPr varScale="1">
        <p:scale>
          <a:sx n="14" d="100"/>
          <a:sy n="14" d="100"/>
        </p:scale>
        <p:origin x="2778" y="198"/>
      </p:cViewPr>
      <p:guideLst>
        <p:guide orient="horz" pos="5080"/>
        <p:guide orient="horz" pos="441"/>
        <p:guide orient="horz" pos="30856"/>
        <p:guide orient="horz"/>
        <p:guide pos="477"/>
        <p:guide pos="222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1" d="100"/>
          <a:sy n="81" d="100"/>
        </p:scale>
        <p:origin x="381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2203450" y="685800"/>
            <a:ext cx="24511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5081463" rtl="0" eaLnBrk="1" latinLnBrk="0" hangingPunct="1">
      <a:defRPr sz="6800" kern="1200">
        <a:solidFill>
          <a:schemeClr val="tx1"/>
        </a:solidFill>
        <a:latin typeface="+mn-lt"/>
        <a:ea typeface="+mn-ea"/>
        <a:cs typeface="+mn-cs"/>
      </a:defRPr>
    </a:lvl1pPr>
    <a:lvl2pPr marL="2540732" algn="l" defTabSz="5081463" rtl="0" eaLnBrk="1" latinLnBrk="0" hangingPunct="1">
      <a:defRPr sz="6800" kern="1200">
        <a:solidFill>
          <a:schemeClr val="tx1"/>
        </a:solidFill>
        <a:latin typeface="+mn-lt"/>
        <a:ea typeface="+mn-ea"/>
        <a:cs typeface="+mn-cs"/>
      </a:defRPr>
    </a:lvl2pPr>
    <a:lvl3pPr marL="5081463" algn="l" defTabSz="5081463" rtl="0" eaLnBrk="1" latinLnBrk="0" hangingPunct="1">
      <a:defRPr sz="6800" kern="1200">
        <a:solidFill>
          <a:schemeClr val="tx1"/>
        </a:solidFill>
        <a:latin typeface="+mn-lt"/>
        <a:ea typeface="+mn-ea"/>
        <a:cs typeface="+mn-cs"/>
      </a:defRPr>
    </a:lvl3pPr>
    <a:lvl4pPr marL="7622193" algn="l" defTabSz="5081463" rtl="0" eaLnBrk="1" latinLnBrk="0" hangingPunct="1">
      <a:defRPr sz="6800" kern="1200">
        <a:solidFill>
          <a:schemeClr val="tx1"/>
        </a:solidFill>
        <a:latin typeface="+mn-lt"/>
        <a:ea typeface="+mn-ea"/>
        <a:cs typeface="+mn-cs"/>
      </a:defRPr>
    </a:lvl4pPr>
    <a:lvl5pPr marL="10162924" algn="l" defTabSz="5081463" rtl="0" eaLnBrk="1" latinLnBrk="0" hangingPunct="1">
      <a:defRPr sz="6800" kern="1200">
        <a:solidFill>
          <a:schemeClr val="tx1"/>
        </a:solidFill>
        <a:latin typeface="+mn-lt"/>
        <a:ea typeface="+mn-ea"/>
        <a:cs typeface="+mn-cs"/>
      </a:defRPr>
    </a:lvl5pPr>
    <a:lvl6pPr marL="12703656" algn="l" defTabSz="5081463" rtl="0" eaLnBrk="1" latinLnBrk="0" hangingPunct="1">
      <a:defRPr sz="6800" kern="1200">
        <a:solidFill>
          <a:schemeClr val="tx1"/>
        </a:solidFill>
        <a:latin typeface="+mn-lt"/>
        <a:ea typeface="+mn-ea"/>
        <a:cs typeface="+mn-cs"/>
      </a:defRPr>
    </a:lvl6pPr>
    <a:lvl7pPr marL="15244389" algn="l" defTabSz="5081463" rtl="0" eaLnBrk="1" latinLnBrk="0" hangingPunct="1">
      <a:defRPr sz="6800" kern="1200">
        <a:solidFill>
          <a:schemeClr val="tx1"/>
        </a:solidFill>
        <a:latin typeface="+mn-lt"/>
        <a:ea typeface="+mn-ea"/>
        <a:cs typeface="+mn-cs"/>
      </a:defRPr>
    </a:lvl7pPr>
    <a:lvl8pPr marL="17785119" algn="l" defTabSz="5081463" rtl="0" eaLnBrk="1" latinLnBrk="0" hangingPunct="1">
      <a:defRPr sz="6800" kern="1200">
        <a:solidFill>
          <a:schemeClr val="tx1"/>
        </a:solidFill>
        <a:latin typeface="+mn-lt"/>
        <a:ea typeface="+mn-ea"/>
        <a:cs typeface="+mn-cs"/>
      </a:defRPr>
    </a:lvl8pPr>
    <a:lvl9pPr marL="20325851" algn="l" defTabSz="5081463" rtl="0" eaLnBrk="1" latinLnBrk="0" hangingPunct="1">
      <a:defRPr sz="6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1" y="8929394"/>
            <a:ext cx="17002878"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10" y="8059608"/>
            <a:ext cx="16989457"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7" y="21753316"/>
            <a:ext cx="16993609"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80" y="8059608"/>
            <a:ext cx="16989238"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80" y="8929394"/>
            <a:ext cx="16989238"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81" y="21779891"/>
            <a:ext cx="16984570"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9" y="22713661"/>
            <a:ext cx="16991081"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50" y="39304246"/>
            <a:ext cx="16976067"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81" y="40261558"/>
            <a:ext cx="16984570"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22689276"/>
            <a:ext cx="17004346"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5914988"/>
            <a:ext cx="26270902" cy="1200329"/>
          </a:xfrm>
          <a:prstGeom prst="rect">
            <a:avLst/>
          </a:prstGeom>
        </p:spPr>
        <p:txBody>
          <a:bodyPr anchor="t" anchorCtr="0">
            <a:spAutoFit/>
          </a:bodyPr>
          <a:lstStyle>
            <a:lvl1pPr marL="0" indent="0" algn="ctr">
              <a:buFontTx/>
              <a:buNone/>
              <a:defRPr sz="72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3720432"/>
            <a:ext cx="26270902" cy="1862048"/>
          </a:xfrm>
          <a:prstGeom prst="rect">
            <a:avLst/>
          </a:prstGeom>
        </p:spPr>
        <p:txBody>
          <a:bodyPr anchor="t" anchorCtr="0">
            <a:spAutoFit/>
          </a:bodyPr>
          <a:lstStyle>
            <a:lvl1pPr marL="0" indent="0" algn="ctr">
              <a:buFontTx/>
              <a:buNone/>
              <a:defRPr sz="115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2215991"/>
          </a:xfrm>
          <a:prstGeom prst="rect">
            <a:avLst/>
          </a:prstGeom>
        </p:spPr>
        <p:txBody>
          <a:bodyPr anchor="t" anchorCtr="0">
            <a:spAutoFit/>
          </a:bodyPr>
          <a:lstStyle>
            <a:lvl1pPr marL="0" indent="0" algn="ctr">
              <a:buFontTx/>
              <a:buNone/>
              <a:defRPr sz="13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1" y="8929394"/>
            <a:ext cx="17002878"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10" y="8059608"/>
            <a:ext cx="16989457"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7" y="21753316"/>
            <a:ext cx="16993609"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80" y="8059608"/>
            <a:ext cx="16989238"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80" y="8929394"/>
            <a:ext cx="16989238"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81" y="21779891"/>
            <a:ext cx="16984570"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9" y="22713661"/>
            <a:ext cx="16991081"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50" y="39304246"/>
            <a:ext cx="16976067"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81" y="40261558"/>
            <a:ext cx="16984570"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22689276"/>
            <a:ext cx="17004346"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5914988"/>
            <a:ext cx="26270902" cy="1200329"/>
          </a:xfrm>
          <a:prstGeom prst="rect">
            <a:avLst/>
          </a:prstGeom>
        </p:spPr>
        <p:txBody>
          <a:bodyPr anchor="t" anchorCtr="0">
            <a:spAutoFit/>
          </a:bodyPr>
          <a:lstStyle>
            <a:lvl1pPr marL="0" indent="0" algn="ctr">
              <a:buFontTx/>
              <a:buNone/>
              <a:defRPr sz="72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3720432"/>
            <a:ext cx="26270902" cy="1862048"/>
          </a:xfrm>
          <a:prstGeom prst="rect">
            <a:avLst/>
          </a:prstGeom>
        </p:spPr>
        <p:txBody>
          <a:bodyPr anchor="t" anchorCtr="0">
            <a:spAutoFit/>
          </a:bodyPr>
          <a:lstStyle>
            <a:lvl1pPr marL="0" indent="0" algn="ctr">
              <a:buFontTx/>
              <a:buNone/>
              <a:defRPr sz="115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2215991"/>
          </a:xfrm>
          <a:prstGeom prst="rect">
            <a:avLst/>
          </a:prstGeom>
        </p:spPr>
        <p:txBody>
          <a:bodyPr anchor="t" anchorCtr="0">
            <a:spAutoFit/>
          </a:bodyPr>
          <a:lstStyle>
            <a:lvl1pPr marL="0" indent="0" algn="ctr">
              <a:buFontTx/>
              <a:buNone/>
              <a:defRPr sz="13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93212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8993382"/>
            <a:ext cx="8248638"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756510" y="8059608"/>
            <a:ext cx="8242129" cy="921684"/>
          </a:xfrm>
          <a:prstGeom prst="rect">
            <a:avLst/>
          </a:prstGeom>
          <a:noFill/>
        </p:spPr>
        <p:txBody>
          <a:bodyPr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740315" y="22637944"/>
            <a:ext cx="8249939"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756507" y="21753316"/>
            <a:ext cx="8243429"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503838" y="8981232"/>
            <a:ext cx="16994666"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9503840" y="8059608"/>
            <a:ext cx="16994667"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9503840" y="33190247"/>
            <a:ext cx="16994667"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9503840" y="32256478"/>
            <a:ext cx="16994667"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7005012" y="8059608"/>
            <a:ext cx="8240604"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7005012" y="8993382"/>
            <a:ext cx="8240604"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7000344" y="21845496"/>
            <a:ext cx="8240604" cy="941988"/>
          </a:xfrm>
          <a:prstGeom prst="rect">
            <a:avLst/>
          </a:prstGeom>
          <a:noFill/>
        </p:spPr>
        <p:txBody>
          <a:bodyPr wrap="square" lIns="105865" tIns="105865" rIns="105865" bIns="105865" anchor="t" anchorCtr="0">
            <a:spAutoFit/>
          </a:bodyPr>
          <a:lstStyle>
            <a:lvl1pPr marL="0" indent="0" algn="ctr">
              <a:buNone/>
              <a:defRPr sz="4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7053192" y="22779265"/>
            <a:ext cx="8180795" cy="965378"/>
          </a:xfrm>
          <a:prstGeom prst="rect">
            <a:avLst/>
          </a:prstGeom>
        </p:spPr>
        <p:txBody>
          <a:bodyPr wrap="square" lIns="264661" tIns="264661" rIns="264661" bIns="264661" anchor="t" anchorCtr="0">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7005012" y="40024101"/>
            <a:ext cx="8240604" cy="921684"/>
          </a:xfrm>
          <a:prstGeom prst="rect">
            <a:avLst/>
          </a:prstGeom>
          <a:noFill/>
        </p:spPr>
        <p:txBody>
          <a:bodyPr wrap="square" lIns="105865" tIns="105865" rIns="105865" bIns="105865" anchor="t" anchorCtr="0">
            <a:spAutoFit/>
          </a:bodyPr>
          <a:lstStyle>
            <a:lvl1pPr algn="ctr">
              <a:buNone/>
              <a:defRPr sz="46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6989254" y="41038739"/>
            <a:ext cx="8244732" cy="965378"/>
          </a:xfrm>
          <a:prstGeom prst="rect">
            <a:avLst/>
          </a:prstGeom>
        </p:spPr>
        <p:txBody>
          <a:bodyPr wrap="square" lIns="264661" tIns="264661" rIns="264661" bIns="264661" anchor="t" anchorCtr="0">
            <a:spAutoFit/>
          </a:bodyPr>
          <a:lstStyle>
            <a:lvl1pPr marL="396990" indent="-39699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4864418" y="5914988"/>
            <a:ext cx="26270902" cy="1200329"/>
          </a:xfrm>
          <a:prstGeom prst="rect">
            <a:avLst/>
          </a:prstGeom>
        </p:spPr>
        <p:txBody>
          <a:bodyPr anchor="t" anchorCtr="0">
            <a:spAutoFit/>
          </a:bodyPr>
          <a:lstStyle>
            <a:lvl1pPr marL="0" indent="0" algn="ctr">
              <a:buFontTx/>
              <a:buNone/>
              <a:defRPr sz="72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51" hasCustomPrompt="1"/>
          </p:nvPr>
        </p:nvSpPr>
        <p:spPr>
          <a:xfrm>
            <a:off x="4864418" y="3720432"/>
            <a:ext cx="26270902" cy="1862048"/>
          </a:xfrm>
          <a:prstGeom prst="rect">
            <a:avLst/>
          </a:prstGeom>
        </p:spPr>
        <p:txBody>
          <a:bodyPr anchor="t" anchorCtr="0">
            <a:spAutoFit/>
          </a:bodyPr>
          <a:lstStyle>
            <a:lvl1pPr marL="0" indent="0" algn="ctr">
              <a:buFontTx/>
              <a:buNone/>
              <a:defRPr sz="115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6" name="Text Placeholder 76"/>
          <p:cNvSpPr>
            <a:spLocks noGrp="1"/>
          </p:cNvSpPr>
          <p:nvPr>
            <p:ph type="body" sz="quarter" idx="178" hasCustomPrompt="1"/>
          </p:nvPr>
        </p:nvSpPr>
        <p:spPr>
          <a:xfrm>
            <a:off x="4864418" y="580237"/>
            <a:ext cx="26270902" cy="2215991"/>
          </a:xfrm>
          <a:prstGeom prst="rect">
            <a:avLst/>
          </a:prstGeom>
        </p:spPr>
        <p:txBody>
          <a:bodyPr anchor="t" anchorCtr="0">
            <a:spAutoFit/>
          </a:bodyPr>
          <a:lstStyle>
            <a:lvl1pPr marL="0" indent="0" algn="ctr">
              <a:buFontTx/>
              <a:buNone/>
              <a:defRPr sz="138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0" name="Table 59">
            <a:extLst>
              <a:ext uri="{FF2B5EF4-FFF2-40B4-BE49-F238E27FC236}">
                <a16:creationId xmlns:a16="http://schemas.microsoft.com/office/drawing/2014/main" id="{2D971EA1-BAEC-A543-BFAB-351CEEA603A1}"/>
              </a:ext>
            </a:extLst>
          </p:cNvPr>
          <p:cNvGraphicFramePr>
            <a:graphicFrameLocks noGrp="1"/>
          </p:cNvGraphicFramePr>
          <p:nvPr userDrawn="1">
            <p:extLst>
              <p:ext uri="{D42A27DB-BD31-4B8C-83A1-F6EECF244321}">
                <p14:modId xmlns:p14="http://schemas.microsoft.com/office/powerpoint/2010/main" val="2867601936"/>
              </p:ext>
            </p:extLst>
          </p:nvPr>
        </p:nvGraphicFramePr>
        <p:xfrm>
          <a:off x="-15601950" y="23442"/>
          <a:ext cx="14851956" cy="50378094"/>
        </p:xfrm>
        <a:graphic>
          <a:graphicData uri="http://schemas.openxmlformats.org/drawingml/2006/table">
            <a:tbl>
              <a:tblPr firstRow="1" bandRow="1">
                <a:tableStyleId>{5C22544A-7EE6-4342-B048-85BDC9FD1C3A}</a:tableStyleId>
              </a:tblPr>
              <a:tblGrid>
                <a:gridCol w="6368399">
                  <a:extLst>
                    <a:ext uri="{9D8B030D-6E8A-4147-A177-3AD203B41FA5}">
                      <a16:colId xmlns:a16="http://schemas.microsoft.com/office/drawing/2014/main" val="20000"/>
                    </a:ext>
                  </a:extLst>
                </a:gridCol>
                <a:gridCol w="8483557">
                  <a:extLst>
                    <a:ext uri="{9D8B030D-6E8A-4147-A177-3AD203B41FA5}">
                      <a16:colId xmlns:a16="http://schemas.microsoft.com/office/drawing/2014/main" val="20001"/>
                    </a:ext>
                  </a:extLst>
                </a:gridCol>
              </a:tblGrid>
              <a:tr h="195032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995425">
                <a:tc gridSpan="2">
                  <a:txBody>
                    <a:bodyPr/>
                    <a:lstStyle/>
                    <a:p>
                      <a:pPr defTabSz="3765639"/>
                      <a:r>
                        <a:rPr lang="en-US" sz="3200" i="0" dirty="0">
                          <a:solidFill>
                            <a:srgbClr val="D9D9D9"/>
                          </a:solidFill>
                          <a:latin typeface="Arial"/>
                          <a:cs typeface="Arial"/>
                        </a:rPr>
                        <a:t>This PowerPoint template produces a </a:t>
                      </a:r>
                      <a:r>
                        <a:rPr lang="en-US" sz="3200" b="1" i="0" dirty="0">
                          <a:solidFill>
                            <a:srgbClr val="FFC000"/>
                          </a:solidFill>
                          <a:latin typeface="Arial"/>
                          <a:cs typeface="Arial"/>
                        </a:rPr>
                        <a:t>100x140cm</a:t>
                      </a:r>
                      <a:r>
                        <a:rPr lang="en-US" sz="3200" i="0" dirty="0">
                          <a:solidFill>
                            <a:srgbClr val="FFC000"/>
                          </a:solidFill>
                          <a:latin typeface="Arial"/>
                          <a:cs typeface="Arial"/>
                        </a:rPr>
                        <a:t>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7151169">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100x140cm</a:t>
                      </a:r>
                      <a:br>
                        <a:rPr lang="en-US" sz="3200" dirty="0">
                          <a:solidFill>
                            <a:schemeClr val="bg1"/>
                          </a:solidFill>
                          <a:latin typeface="Arial" panose="020B0604020202020204" pitchFamily="34" charset="0"/>
                          <a:cs typeface="Arial" panose="020B0604020202020204" pitchFamily="34" charset="0"/>
                        </a:rPr>
                      </a:b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200" b="0" baseline="0" dirty="0">
                          <a:solidFill>
                            <a:srgbClr val="D9D9D9"/>
                          </a:solidFill>
                          <a:latin typeface="Arial" panose="020B0604020202020204" pitchFamily="34" charset="0"/>
                          <a:cs typeface="Arial" panose="020B0604020202020204" pitchFamily="34" charset="0"/>
                        </a:rPr>
                        <a:t>In inches this poster pan be printed as a</a:t>
                      </a:r>
                      <a:br>
                        <a:rPr lang="en-US" sz="3200" b="0" baseline="0" dirty="0">
                          <a:solidFill>
                            <a:srgbClr val="D9D9D9"/>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39.37x55.12”</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7006702">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332276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6573299">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534531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3946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32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8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113020">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53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3267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1" name="Group 10">
            <a:extLst>
              <a:ext uri="{FF2B5EF4-FFF2-40B4-BE49-F238E27FC236}">
                <a16:creationId xmlns:a16="http://schemas.microsoft.com/office/drawing/2014/main" id="{888860F4-1FC3-5047-9EF7-7F7825126FBF}"/>
              </a:ext>
            </a:extLst>
          </p:cNvPr>
          <p:cNvGrpSpPr/>
          <p:nvPr userDrawn="1"/>
        </p:nvGrpSpPr>
        <p:grpSpPr>
          <a:xfrm>
            <a:off x="-65314" y="-326572"/>
            <a:ext cx="35999738" cy="50906589"/>
            <a:chOff x="-65314" y="-326572"/>
            <a:chExt cx="35999738" cy="50906589"/>
          </a:xfrm>
        </p:grpSpPr>
        <p:grpSp>
          <p:nvGrpSpPr>
            <p:cNvPr id="12" name="Group 11">
              <a:extLst>
                <a:ext uri="{FF2B5EF4-FFF2-40B4-BE49-F238E27FC236}">
                  <a16:creationId xmlns:a16="http://schemas.microsoft.com/office/drawing/2014/main" id="{E46F34D1-21FA-7A48-B026-AA232AF24A24}"/>
                </a:ext>
              </a:extLst>
            </p:cNvPr>
            <p:cNvGrpSpPr/>
            <p:nvPr userDrawn="1"/>
          </p:nvGrpSpPr>
          <p:grpSpPr>
            <a:xfrm>
              <a:off x="-65314" y="-326572"/>
              <a:ext cx="35999738" cy="50906589"/>
              <a:chOff x="-242066" y="-326572"/>
              <a:chExt cx="36496142" cy="50906589"/>
            </a:xfrm>
          </p:grpSpPr>
          <p:sp>
            <p:nvSpPr>
              <p:cNvPr id="14" name="Freeform 13">
                <a:extLst>
                  <a:ext uri="{FF2B5EF4-FFF2-40B4-BE49-F238E27FC236}">
                    <a16:creationId xmlns:a16="http://schemas.microsoft.com/office/drawing/2014/main" id="{6563FD2E-4EEC-A04D-B093-1B07D042EB99}"/>
                  </a:ext>
                </a:extLst>
              </p:cNvPr>
              <p:cNvSpPr/>
              <p:nvPr userDrawn="1"/>
            </p:nvSpPr>
            <p:spPr>
              <a:xfrm>
                <a:off x="-182770" y="-298663"/>
                <a:ext cx="36436846" cy="50878680"/>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82304703-CCA8-9440-A4F8-7AA223F3816D}"/>
                  </a:ext>
                </a:extLst>
              </p:cNvPr>
              <p:cNvSpPr/>
              <p:nvPr userDrawn="1"/>
            </p:nvSpPr>
            <p:spPr>
              <a:xfrm flipH="1" flipV="1">
                <a:off x="-182771" y="-298663"/>
                <a:ext cx="36436844" cy="50852500"/>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CE592B7D-6717-9347-98EA-F5DE94505426}"/>
                  </a:ext>
                </a:extLst>
              </p:cNvPr>
              <p:cNvSpPr/>
              <p:nvPr userDrawn="1"/>
            </p:nvSpPr>
            <p:spPr>
              <a:xfrm>
                <a:off x="-242066" y="-326572"/>
                <a:ext cx="36496142" cy="50906589"/>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4">
              <a:extLst>
                <a:ext uri="{FF2B5EF4-FFF2-40B4-BE49-F238E27FC236}">
                  <a16:creationId xmlns:a16="http://schemas.microsoft.com/office/drawing/2014/main" id="{3038AF37-3F93-DF40-BCA4-340658628923}"/>
                </a:ext>
              </a:extLst>
            </p:cNvPr>
            <p:cNvSpPr txBox="1">
              <a:spLocks noChangeArrowheads="1"/>
            </p:cNvSpPr>
            <p:nvPr userDrawn="1"/>
          </p:nvSpPr>
          <p:spPr bwMode="auto">
            <a:xfrm>
              <a:off x="1572787" y="49182741"/>
              <a:ext cx="2657114" cy="394127"/>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pSp>
      <p:graphicFrame>
        <p:nvGraphicFramePr>
          <p:cNvPr id="10" name="Table 9">
            <a:extLst>
              <a:ext uri="{FF2B5EF4-FFF2-40B4-BE49-F238E27FC236}">
                <a16:creationId xmlns:a16="http://schemas.microsoft.com/office/drawing/2014/main" id="{620A1678-E92F-D649-B987-1EBEF2BC2D80}"/>
              </a:ext>
            </a:extLst>
          </p:cNvPr>
          <p:cNvGraphicFramePr>
            <a:graphicFrameLocks noGrp="1"/>
          </p:cNvGraphicFramePr>
          <p:nvPr userDrawn="1">
            <p:extLst>
              <p:ext uri="{D42A27DB-BD31-4B8C-83A1-F6EECF244321}">
                <p14:modId xmlns:p14="http://schemas.microsoft.com/office/powerpoint/2010/main" val="390683003"/>
              </p:ext>
            </p:extLst>
          </p:nvPr>
        </p:nvGraphicFramePr>
        <p:xfrm>
          <a:off x="36619104" y="23440"/>
          <a:ext cx="14851956" cy="50878680"/>
        </p:xfrm>
        <a:graphic>
          <a:graphicData uri="http://schemas.openxmlformats.org/drawingml/2006/table">
            <a:tbl>
              <a:tblPr firstRow="1" bandRow="1">
                <a:tableStyleId>{5C22544A-7EE6-4342-B048-85BDC9FD1C3A}</a:tableStyleId>
              </a:tblPr>
              <a:tblGrid>
                <a:gridCol w="5827868">
                  <a:extLst>
                    <a:ext uri="{9D8B030D-6E8A-4147-A177-3AD203B41FA5}">
                      <a16:colId xmlns:a16="http://schemas.microsoft.com/office/drawing/2014/main" val="20000"/>
                    </a:ext>
                  </a:extLst>
                </a:gridCol>
                <a:gridCol w="1750832">
                  <a:extLst>
                    <a:ext uri="{9D8B030D-6E8A-4147-A177-3AD203B41FA5}">
                      <a16:colId xmlns:a16="http://schemas.microsoft.com/office/drawing/2014/main" val="764104496"/>
                    </a:ext>
                  </a:extLst>
                </a:gridCol>
                <a:gridCol w="7273256">
                  <a:extLst>
                    <a:ext uri="{9D8B030D-6E8A-4147-A177-3AD203B41FA5}">
                      <a16:colId xmlns:a16="http://schemas.microsoft.com/office/drawing/2014/main" val="4164475170"/>
                    </a:ext>
                  </a:extLst>
                </a:gridCol>
              </a:tblGrid>
              <a:tr h="181301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21015">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080123">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900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05312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690483">
                <a:tc>
                  <a:txBody>
                    <a:bodyPr/>
                    <a:lstStyle/>
                    <a:p>
                      <a:pPr rtl="0"/>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pPr rtl="0"/>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dirty="0">
                          <a:solidFill>
                            <a:srgbClr val="FFC000"/>
                          </a:solidFill>
                          <a:latin typeface="Arial" panose="020B0604020202020204" pitchFamily="34" charset="0"/>
                          <a:cs typeface="Arial" panose="020B0604020202020204" pitchFamily="34" charset="0"/>
                        </a:rPr>
                        <a:t>F5 key</a:t>
                      </a:r>
                      <a:r>
                        <a:rPr lang="en-US" sz="3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200" dirty="0">
                          <a:solidFill>
                            <a:srgbClr val="FFC000"/>
                          </a:solidFill>
                          <a:latin typeface="Arial" panose="020B0604020202020204" pitchFamily="34" charset="0"/>
                          <a:cs typeface="Arial" panose="020B0604020202020204" pitchFamily="34" charset="0"/>
                        </a:rPr>
                        <a:t>ESC key </a:t>
                      </a:r>
                      <a:r>
                        <a:rPr lang="en-US" sz="3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882435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40546">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65930">
                <a:tc gridSpan="2">
                  <a:txBody>
                    <a:bodyPr/>
                    <a:lstStyle/>
                    <a:p>
                      <a:pPr>
                        <a:lnSpc>
                          <a:spcPts val="2600"/>
                        </a:lnSpc>
                      </a:pPr>
                      <a:r>
                        <a:rPr lang="en-US" sz="2800" dirty="0">
                          <a:solidFill>
                            <a:schemeClr val="bg1">
                              <a:lumMod val="85000"/>
                            </a:schemeClr>
                          </a:solidFill>
                          <a:latin typeface="Arial"/>
                          <a:cs typeface="Arial"/>
                        </a:rPr>
                        <a:t>© 2019</a:t>
                      </a:r>
                      <a:r>
                        <a:rPr lang="en-US" sz="2800" baseline="0" dirty="0">
                          <a:solidFill>
                            <a:schemeClr val="bg1">
                              <a:lumMod val="85000"/>
                            </a:schemeClr>
                          </a:solidFill>
                          <a:latin typeface="Arial"/>
                          <a:cs typeface="Arial"/>
                        </a:rPr>
                        <a:t> </a:t>
                      </a:r>
                      <a:r>
                        <a:rPr lang="en-US" sz="2800" dirty="0" err="1">
                          <a:solidFill>
                            <a:schemeClr val="bg1">
                              <a:lumMod val="85000"/>
                            </a:schemeClr>
                          </a:solidFill>
                          <a:latin typeface="Arial"/>
                          <a:cs typeface="Arial"/>
                        </a:rPr>
                        <a:t>PosterPresentations.com</a:t>
                      </a:r>
                      <a:br>
                        <a:rPr lang="en-US" sz="2800" dirty="0">
                          <a:solidFill>
                            <a:schemeClr val="bg1">
                              <a:lumMod val="85000"/>
                            </a:schemeClr>
                          </a:solidFill>
                          <a:latin typeface="Arial"/>
                          <a:cs typeface="Arial"/>
                        </a:rPr>
                      </a:br>
                      <a:r>
                        <a:rPr lang="en-US" sz="2800" dirty="0">
                          <a:solidFill>
                            <a:schemeClr val="bg1">
                              <a:lumMod val="85000"/>
                            </a:schemeClr>
                          </a:solidFill>
                          <a:latin typeface="Arial"/>
                          <a:cs typeface="Arial"/>
                        </a:rPr>
                        <a:t>2117 Fourth Street ,</a:t>
                      </a:r>
                      <a:r>
                        <a:rPr lang="en-US" sz="2800" baseline="0" dirty="0">
                          <a:solidFill>
                            <a:schemeClr val="bg1">
                              <a:lumMod val="85000"/>
                            </a:schemeClr>
                          </a:solidFill>
                          <a:latin typeface="Arial"/>
                          <a:cs typeface="Arial"/>
                        </a:rPr>
                        <a:t> STE C        </a:t>
                      </a:r>
                    </a:p>
                    <a:p>
                      <a:pPr>
                        <a:lnSpc>
                          <a:spcPts val="2600"/>
                        </a:lnSpc>
                      </a:pPr>
                      <a:r>
                        <a:rPr lang="en-US" sz="2800" baseline="0" dirty="0">
                          <a:solidFill>
                            <a:schemeClr val="bg1">
                              <a:lumMod val="85000"/>
                            </a:schemeClr>
                          </a:solidFill>
                          <a:latin typeface="Arial"/>
                          <a:cs typeface="Arial"/>
                        </a:rPr>
                        <a:t>Berkeley CA 94710 USA</a:t>
                      </a:r>
                      <a:endParaRPr lang="en-US" sz="2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A814C52-9751-2F41-B59B-69356A01EC72}"/>
              </a:ext>
            </a:extLst>
          </p:cNvPr>
          <p:cNvGrpSpPr/>
          <p:nvPr userDrawn="1"/>
        </p:nvGrpSpPr>
        <p:grpSpPr>
          <a:xfrm>
            <a:off x="-65314" y="-326572"/>
            <a:ext cx="35999738" cy="50906589"/>
            <a:chOff x="-65314" y="-326572"/>
            <a:chExt cx="35999738" cy="50906589"/>
          </a:xfrm>
        </p:grpSpPr>
        <p:grpSp>
          <p:nvGrpSpPr>
            <p:cNvPr id="2" name="Group 1">
              <a:extLst>
                <a:ext uri="{FF2B5EF4-FFF2-40B4-BE49-F238E27FC236}">
                  <a16:creationId xmlns:a16="http://schemas.microsoft.com/office/drawing/2014/main" id="{1EF47FEC-8B82-D944-B884-5882AE9CAF6E}"/>
                </a:ext>
              </a:extLst>
            </p:cNvPr>
            <p:cNvGrpSpPr/>
            <p:nvPr userDrawn="1"/>
          </p:nvGrpSpPr>
          <p:grpSpPr>
            <a:xfrm>
              <a:off x="-65314" y="-326572"/>
              <a:ext cx="35999738" cy="50906589"/>
              <a:chOff x="-242066" y="-326572"/>
              <a:chExt cx="36496142" cy="50906589"/>
            </a:xfrm>
          </p:grpSpPr>
          <p:sp>
            <p:nvSpPr>
              <p:cNvPr id="40" name="Freeform 39"/>
              <p:cNvSpPr/>
              <p:nvPr userDrawn="1"/>
            </p:nvSpPr>
            <p:spPr>
              <a:xfrm>
                <a:off x="-182770" y="-298663"/>
                <a:ext cx="36436846" cy="50878680"/>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userDrawn="1"/>
            </p:nvSpPr>
            <p:spPr>
              <a:xfrm flipH="1" flipV="1">
                <a:off x="-182771" y="-298663"/>
                <a:ext cx="36436844" cy="50852500"/>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userDrawn="1"/>
            </p:nvSpPr>
            <p:spPr>
              <a:xfrm>
                <a:off x="-242066" y="-326572"/>
                <a:ext cx="36496142" cy="50906589"/>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Box 14"/>
            <p:cNvSpPr txBox="1">
              <a:spLocks noChangeArrowheads="1"/>
            </p:cNvSpPr>
            <p:nvPr userDrawn="1"/>
          </p:nvSpPr>
          <p:spPr bwMode="auto">
            <a:xfrm>
              <a:off x="1572787" y="49182741"/>
              <a:ext cx="2657114" cy="394127"/>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315275333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5" name="Table 44">
            <a:extLst>
              <a:ext uri="{FF2B5EF4-FFF2-40B4-BE49-F238E27FC236}">
                <a16:creationId xmlns:a16="http://schemas.microsoft.com/office/drawing/2014/main" id="{AEB10409-5997-1C42-BFE9-9F624A9778FA}"/>
              </a:ext>
            </a:extLst>
          </p:cNvPr>
          <p:cNvGraphicFramePr>
            <a:graphicFrameLocks noGrp="1"/>
          </p:cNvGraphicFramePr>
          <p:nvPr userDrawn="1">
            <p:extLst>
              <p:ext uri="{D42A27DB-BD31-4B8C-83A1-F6EECF244321}">
                <p14:modId xmlns:p14="http://schemas.microsoft.com/office/powerpoint/2010/main" val="2867601936"/>
              </p:ext>
            </p:extLst>
          </p:nvPr>
        </p:nvGraphicFramePr>
        <p:xfrm>
          <a:off x="-15601950" y="23442"/>
          <a:ext cx="14851956" cy="50378094"/>
        </p:xfrm>
        <a:graphic>
          <a:graphicData uri="http://schemas.openxmlformats.org/drawingml/2006/table">
            <a:tbl>
              <a:tblPr firstRow="1" bandRow="1">
                <a:tableStyleId>{5C22544A-7EE6-4342-B048-85BDC9FD1C3A}</a:tableStyleId>
              </a:tblPr>
              <a:tblGrid>
                <a:gridCol w="6368399">
                  <a:extLst>
                    <a:ext uri="{9D8B030D-6E8A-4147-A177-3AD203B41FA5}">
                      <a16:colId xmlns:a16="http://schemas.microsoft.com/office/drawing/2014/main" val="20000"/>
                    </a:ext>
                  </a:extLst>
                </a:gridCol>
                <a:gridCol w="8483557">
                  <a:extLst>
                    <a:ext uri="{9D8B030D-6E8A-4147-A177-3AD203B41FA5}">
                      <a16:colId xmlns:a16="http://schemas.microsoft.com/office/drawing/2014/main" val="20001"/>
                    </a:ext>
                  </a:extLst>
                </a:gridCol>
              </a:tblGrid>
              <a:tr h="195032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995425">
                <a:tc gridSpan="2">
                  <a:txBody>
                    <a:bodyPr/>
                    <a:lstStyle/>
                    <a:p>
                      <a:pPr defTabSz="3765639"/>
                      <a:r>
                        <a:rPr lang="en-US" sz="3200" i="0" dirty="0">
                          <a:solidFill>
                            <a:srgbClr val="D9D9D9"/>
                          </a:solidFill>
                          <a:latin typeface="Arial"/>
                          <a:cs typeface="Arial"/>
                        </a:rPr>
                        <a:t>This PowerPoint template produces a </a:t>
                      </a:r>
                      <a:r>
                        <a:rPr lang="en-US" sz="3200" b="1" i="0" dirty="0">
                          <a:solidFill>
                            <a:srgbClr val="FFC000"/>
                          </a:solidFill>
                          <a:latin typeface="Arial"/>
                          <a:cs typeface="Arial"/>
                        </a:rPr>
                        <a:t>100x140cm</a:t>
                      </a:r>
                      <a:r>
                        <a:rPr lang="en-US" sz="3200" i="0" dirty="0">
                          <a:solidFill>
                            <a:srgbClr val="FFC000"/>
                          </a:solidFill>
                          <a:latin typeface="Arial"/>
                          <a:cs typeface="Arial"/>
                        </a:rPr>
                        <a:t>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7151169">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100x140cm</a:t>
                      </a:r>
                      <a:br>
                        <a:rPr lang="en-US" sz="3200" dirty="0">
                          <a:solidFill>
                            <a:schemeClr val="bg1"/>
                          </a:solidFill>
                          <a:latin typeface="Arial" panose="020B0604020202020204" pitchFamily="34" charset="0"/>
                          <a:cs typeface="Arial" panose="020B0604020202020204" pitchFamily="34" charset="0"/>
                        </a:rPr>
                      </a:b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3200" b="0" baseline="0" dirty="0">
                          <a:solidFill>
                            <a:srgbClr val="D9D9D9"/>
                          </a:solidFill>
                          <a:latin typeface="Arial" panose="020B0604020202020204" pitchFamily="34" charset="0"/>
                          <a:cs typeface="Arial" panose="020B0604020202020204" pitchFamily="34" charset="0"/>
                        </a:rPr>
                        <a:t>In inches this poster pan be printed as a</a:t>
                      </a:r>
                      <a:br>
                        <a:rPr lang="en-US" sz="3200" b="0" baseline="0" dirty="0">
                          <a:solidFill>
                            <a:srgbClr val="D9D9D9"/>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39.37x55.12”</a:t>
                      </a:r>
                      <a:br>
                        <a:rPr lang="en-US" sz="3200" b="0" baseline="0" dirty="0">
                          <a:solidFill>
                            <a:srgbClr val="D9D9D9"/>
                          </a:solidFill>
                          <a:latin typeface="Arial" panose="020B0604020202020204" pitchFamily="34" charset="0"/>
                          <a:cs typeface="Arial" panose="020B0604020202020204" pitchFamily="34" charset="0"/>
                        </a:rPr>
                      </a:br>
                      <a:endParaRPr lang="en-US" sz="32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7006702">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332276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6573299">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534531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53946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32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8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113020">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53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3267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697EAEC6-EA45-E541-A73A-99EC6C351B3A}"/>
              </a:ext>
            </a:extLst>
          </p:cNvPr>
          <p:cNvGrpSpPr/>
          <p:nvPr userDrawn="1"/>
        </p:nvGrpSpPr>
        <p:grpSpPr>
          <a:xfrm>
            <a:off x="-65314" y="-326572"/>
            <a:ext cx="35999738" cy="50906589"/>
            <a:chOff x="-65314" y="-326572"/>
            <a:chExt cx="35999738" cy="50906589"/>
          </a:xfrm>
        </p:grpSpPr>
        <p:grpSp>
          <p:nvGrpSpPr>
            <p:cNvPr id="11" name="Group 10">
              <a:extLst>
                <a:ext uri="{FF2B5EF4-FFF2-40B4-BE49-F238E27FC236}">
                  <a16:creationId xmlns:a16="http://schemas.microsoft.com/office/drawing/2014/main" id="{419FABEA-2DFC-CD42-BCAD-D475C04C407A}"/>
                </a:ext>
              </a:extLst>
            </p:cNvPr>
            <p:cNvGrpSpPr/>
            <p:nvPr userDrawn="1"/>
          </p:nvGrpSpPr>
          <p:grpSpPr>
            <a:xfrm>
              <a:off x="-65314" y="-326572"/>
              <a:ext cx="35999738" cy="50906589"/>
              <a:chOff x="-242066" y="-326572"/>
              <a:chExt cx="36496142" cy="50906589"/>
            </a:xfrm>
          </p:grpSpPr>
          <p:sp>
            <p:nvSpPr>
              <p:cNvPr id="13" name="Freeform 12">
                <a:extLst>
                  <a:ext uri="{FF2B5EF4-FFF2-40B4-BE49-F238E27FC236}">
                    <a16:creationId xmlns:a16="http://schemas.microsoft.com/office/drawing/2014/main" id="{1B833C4C-7687-CE4B-97D4-FD7EB2CF2155}"/>
                  </a:ext>
                </a:extLst>
              </p:cNvPr>
              <p:cNvSpPr/>
              <p:nvPr userDrawn="1"/>
            </p:nvSpPr>
            <p:spPr>
              <a:xfrm>
                <a:off x="-182770" y="-298663"/>
                <a:ext cx="36436846" cy="50878680"/>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FD37C86F-9860-3A49-A1C2-7D38712B2E90}"/>
                  </a:ext>
                </a:extLst>
              </p:cNvPr>
              <p:cNvSpPr/>
              <p:nvPr userDrawn="1"/>
            </p:nvSpPr>
            <p:spPr>
              <a:xfrm flipH="1" flipV="1">
                <a:off x="-182771" y="-298663"/>
                <a:ext cx="36436844" cy="50852500"/>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FF015E9B-47EB-9349-A953-63A5E43B0171}"/>
                  </a:ext>
                </a:extLst>
              </p:cNvPr>
              <p:cNvSpPr/>
              <p:nvPr userDrawn="1"/>
            </p:nvSpPr>
            <p:spPr>
              <a:xfrm>
                <a:off x="-242066" y="-326572"/>
                <a:ext cx="36496142" cy="50906589"/>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Box 14">
              <a:extLst>
                <a:ext uri="{FF2B5EF4-FFF2-40B4-BE49-F238E27FC236}">
                  <a16:creationId xmlns:a16="http://schemas.microsoft.com/office/drawing/2014/main" id="{36FBDD59-08AF-5946-B48A-209EBDF85A36}"/>
                </a:ext>
              </a:extLst>
            </p:cNvPr>
            <p:cNvSpPr txBox="1">
              <a:spLocks noChangeArrowheads="1"/>
            </p:cNvSpPr>
            <p:nvPr userDrawn="1"/>
          </p:nvSpPr>
          <p:spPr bwMode="auto">
            <a:xfrm>
              <a:off x="1572787" y="49182741"/>
              <a:ext cx="2657114" cy="394127"/>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pSp>
      <p:graphicFrame>
        <p:nvGraphicFramePr>
          <p:cNvPr id="16" name="Table 15">
            <a:extLst>
              <a:ext uri="{FF2B5EF4-FFF2-40B4-BE49-F238E27FC236}">
                <a16:creationId xmlns:a16="http://schemas.microsoft.com/office/drawing/2014/main" id="{5EF2CE18-BF24-F84E-9D9B-181519A511AC}"/>
              </a:ext>
            </a:extLst>
          </p:cNvPr>
          <p:cNvGraphicFramePr>
            <a:graphicFrameLocks noGrp="1"/>
          </p:cNvGraphicFramePr>
          <p:nvPr userDrawn="1">
            <p:extLst>
              <p:ext uri="{D42A27DB-BD31-4B8C-83A1-F6EECF244321}">
                <p14:modId xmlns:p14="http://schemas.microsoft.com/office/powerpoint/2010/main" val="4287180819"/>
              </p:ext>
            </p:extLst>
          </p:nvPr>
        </p:nvGraphicFramePr>
        <p:xfrm>
          <a:off x="36619104" y="23440"/>
          <a:ext cx="14851956" cy="50878680"/>
        </p:xfrm>
        <a:graphic>
          <a:graphicData uri="http://schemas.openxmlformats.org/drawingml/2006/table">
            <a:tbl>
              <a:tblPr firstRow="1" bandRow="1">
                <a:tableStyleId>{5C22544A-7EE6-4342-B048-85BDC9FD1C3A}</a:tableStyleId>
              </a:tblPr>
              <a:tblGrid>
                <a:gridCol w="5827868">
                  <a:extLst>
                    <a:ext uri="{9D8B030D-6E8A-4147-A177-3AD203B41FA5}">
                      <a16:colId xmlns:a16="http://schemas.microsoft.com/office/drawing/2014/main" val="20000"/>
                    </a:ext>
                  </a:extLst>
                </a:gridCol>
                <a:gridCol w="1750832">
                  <a:extLst>
                    <a:ext uri="{9D8B030D-6E8A-4147-A177-3AD203B41FA5}">
                      <a16:colId xmlns:a16="http://schemas.microsoft.com/office/drawing/2014/main" val="764104496"/>
                    </a:ext>
                  </a:extLst>
                </a:gridCol>
                <a:gridCol w="7273256">
                  <a:extLst>
                    <a:ext uri="{9D8B030D-6E8A-4147-A177-3AD203B41FA5}">
                      <a16:colId xmlns:a16="http://schemas.microsoft.com/office/drawing/2014/main" val="4164475170"/>
                    </a:ext>
                  </a:extLst>
                </a:gridCol>
              </a:tblGrid>
              <a:tr h="181301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21015">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080123">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7900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905312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7690483">
                <a:tc>
                  <a:txBody>
                    <a:bodyPr/>
                    <a:lstStyle/>
                    <a:p>
                      <a:pPr rtl="0"/>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pPr rtl="0"/>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dirty="0">
                          <a:solidFill>
                            <a:srgbClr val="FFC000"/>
                          </a:solidFill>
                          <a:latin typeface="Arial" panose="020B0604020202020204" pitchFamily="34" charset="0"/>
                          <a:cs typeface="Arial" panose="020B0604020202020204" pitchFamily="34" charset="0"/>
                        </a:rPr>
                        <a:t>F5 key</a:t>
                      </a:r>
                      <a:r>
                        <a:rPr lang="en-US" sz="3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3200" dirty="0">
                          <a:solidFill>
                            <a:srgbClr val="FFC000"/>
                          </a:solidFill>
                          <a:latin typeface="Arial" panose="020B0604020202020204" pitchFamily="34" charset="0"/>
                          <a:cs typeface="Arial" panose="020B0604020202020204" pitchFamily="34" charset="0"/>
                        </a:rPr>
                        <a:t>ESC key </a:t>
                      </a:r>
                      <a:r>
                        <a:rPr lang="en-US" sz="3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882435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740546">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65930">
                <a:tc gridSpan="2">
                  <a:txBody>
                    <a:bodyPr/>
                    <a:lstStyle/>
                    <a:p>
                      <a:pPr>
                        <a:lnSpc>
                          <a:spcPts val="2600"/>
                        </a:lnSpc>
                      </a:pPr>
                      <a:r>
                        <a:rPr lang="en-US" sz="2800" dirty="0">
                          <a:solidFill>
                            <a:schemeClr val="bg1">
                              <a:lumMod val="85000"/>
                            </a:schemeClr>
                          </a:solidFill>
                          <a:latin typeface="Arial"/>
                          <a:cs typeface="Arial"/>
                        </a:rPr>
                        <a:t>© 2019</a:t>
                      </a:r>
                      <a:r>
                        <a:rPr lang="en-US" sz="2800" baseline="0" dirty="0">
                          <a:solidFill>
                            <a:schemeClr val="bg1">
                              <a:lumMod val="85000"/>
                            </a:schemeClr>
                          </a:solidFill>
                          <a:latin typeface="Arial"/>
                          <a:cs typeface="Arial"/>
                        </a:rPr>
                        <a:t> </a:t>
                      </a:r>
                      <a:r>
                        <a:rPr lang="en-US" sz="2800" dirty="0" err="1">
                          <a:solidFill>
                            <a:schemeClr val="bg1">
                              <a:lumMod val="85000"/>
                            </a:schemeClr>
                          </a:solidFill>
                          <a:latin typeface="Arial"/>
                          <a:cs typeface="Arial"/>
                        </a:rPr>
                        <a:t>PosterPresentations.com</a:t>
                      </a:r>
                      <a:br>
                        <a:rPr lang="en-US" sz="2800" dirty="0">
                          <a:solidFill>
                            <a:schemeClr val="bg1">
                              <a:lumMod val="85000"/>
                            </a:schemeClr>
                          </a:solidFill>
                          <a:latin typeface="Arial"/>
                          <a:cs typeface="Arial"/>
                        </a:rPr>
                      </a:br>
                      <a:r>
                        <a:rPr lang="en-US" sz="2800" dirty="0">
                          <a:solidFill>
                            <a:schemeClr val="bg1">
                              <a:lumMod val="85000"/>
                            </a:schemeClr>
                          </a:solidFill>
                          <a:latin typeface="Arial"/>
                          <a:cs typeface="Arial"/>
                        </a:rPr>
                        <a:t>2117 Fourth Street ,</a:t>
                      </a:r>
                      <a:r>
                        <a:rPr lang="en-US" sz="2800" baseline="0" dirty="0">
                          <a:solidFill>
                            <a:schemeClr val="bg1">
                              <a:lumMod val="85000"/>
                            </a:schemeClr>
                          </a:solidFill>
                          <a:latin typeface="Arial"/>
                          <a:cs typeface="Arial"/>
                        </a:rPr>
                        <a:t> STE C        </a:t>
                      </a:r>
                    </a:p>
                    <a:p>
                      <a:pPr>
                        <a:lnSpc>
                          <a:spcPts val="2600"/>
                        </a:lnSpc>
                      </a:pPr>
                      <a:r>
                        <a:rPr lang="en-US" sz="2800" baseline="0" dirty="0">
                          <a:solidFill>
                            <a:schemeClr val="bg1">
                              <a:lumMod val="85000"/>
                            </a:schemeClr>
                          </a:solidFill>
                          <a:latin typeface="Arial"/>
                          <a:cs typeface="Arial"/>
                        </a:rPr>
                        <a:t>Berkeley CA 94710 USA</a:t>
                      </a:r>
                      <a:endParaRPr lang="en-US" sz="2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687BFA-109F-7581-491D-150F15FD8BF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001600B-0548-12DE-9D36-CE62E28A883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76E4E2B-3FE0-7195-6512-F1ACEFA9F530}"/>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32671303-7749-DFFC-C77B-F258C9AD3E86}"/>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1F33E7B6-BEB8-88A0-6B6A-DAD284CD32E6}"/>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F1CD4742-D3ED-441E-9DCE-AF38424EE9A5}"/>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65E28134-3B6C-95D0-6350-A35146FAB704}"/>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4CC8457C-7FE5-8174-ECB1-91B0D56937DA}"/>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0B546630-E325-340D-838B-0993B32CE4CD}"/>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A151D380-8F04-FC29-CA22-81B87DCC065E}"/>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448164DC-A8F9-5179-2D43-2A835154CA01}"/>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66B42DF2-508A-6110-CE83-DD74A54F4B31}"/>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C14C7595-D4B4-7EB7-CBB2-FE2F7118959E}"/>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434488980"/>
      </p:ext>
    </p:extLst>
  </p:cSld>
  <p:clrMapOvr>
    <a:masterClrMapping/>
  </p:clrMapOvr>
</p:sld>
</file>

<file path=ppt/theme/theme1.xml><?xml version="1.0" encoding="utf-8"?>
<a:theme xmlns:a="http://schemas.openxmlformats.org/drawingml/2006/main" name="PosterPresentations.com-100CMx140C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PosterPresentations.com-100CMx140CM</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37</cp:revision>
  <dcterms:created xsi:type="dcterms:W3CDTF">2012-02-10T00:21:22Z</dcterms:created>
  <dcterms:modified xsi:type="dcterms:W3CDTF">2022-06-09T21:20:21Z</dcterms:modified>
</cp:coreProperties>
</file>