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 id="2147483653" r:id="rId3"/>
  </p:sldMasterIdLst>
  <p:notesMasterIdLst>
    <p:notesMasterId r:id="rId5"/>
  </p:notesMasterIdLst>
  <p:handoutMasterIdLst>
    <p:handoutMasterId r:id="rId6"/>
  </p:handoutMasterIdLst>
  <p:sldIdLst>
    <p:sldId id="258" r:id="rId4"/>
  </p:sldIdLst>
  <p:sldSz cx="27432000" cy="36576000"/>
  <p:notesSz cx="6858000" cy="9144000"/>
  <p:defaultText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87">
          <p15:clr>
            <a:srgbClr val="A4A3A4"/>
          </p15:clr>
        </p15:guide>
        <p15:guide id="2" orient="horz" pos="320">
          <p15:clr>
            <a:srgbClr val="A4A3A4"/>
          </p15:clr>
        </p15:guide>
        <p15:guide id="3" orient="horz" pos="22400">
          <p15:clr>
            <a:srgbClr val="A4A3A4"/>
          </p15:clr>
        </p15:guide>
        <p15:guide id="4" orient="horz">
          <p15:clr>
            <a:srgbClr val="A4A3A4"/>
          </p15:clr>
        </p15:guide>
        <p15:guide id="5" pos="364">
          <p15:clr>
            <a:srgbClr val="A4A3A4"/>
          </p15:clr>
        </p15:guide>
        <p15:guide id="6" pos="1691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42" autoAdjust="0"/>
    <p:restoredTop sz="94681" autoAdjust="0"/>
  </p:normalViewPr>
  <p:slideViewPr>
    <p:cSldViewPr snapToGrid="0" snapToObjects="1" showGuides="1">
      <p:cViewPr varScale="1">
        <p:scale>
          <a:sx n="20" d="100"/>
          <a:sy n="20" d="100"/>
        </p:scale>
        <p:origin x="2760" y="66"/>
      </p:cViewPr>
      <p:guideLst>
        <p:guide orient="horz" pos="3687"/>
        <p:guide orient="horz" pos="320"/>
        <p:guide orient="horz" pos="22400"/>
        <p:guide orient="horz"/>
        <p:guide pos="364"/>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6/9/2022</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3765366" rtl="0" eaLnBrk="1" latinLnBrk="0" hangingPunct="1">
      <a:defRPr sz="5000" kern="1200">
        <a:solidFill>
          <a:schemeClr val="tx1"/>
        </a:solidFill>
        <a:latin typeface="+mn-lt"/>
        <a:ea typeface="+mn-ea"/>
        <a:cs typeface="+mn-cs"/>
      </a:defRPr>
    </a:lvl1pPr>
    <a:lvl2pPr marL="1882684" algn="l" defTabSz="3765366" rtl="0" eaLnBrk="1" latinLnBrk="0" hangingPunct="1">
      <a:defRPr sz="5000" kern="1200">
        <a:solidFill>
          <a:schemeClr val="tx1"/>
        </a:solidFill>
        <a:latin typeface="+mn-lt"/>
        <a:ea typeface="+mn-ea"/>
        <a:cs typeface="+mn-cs"/>
      </a:defRPr>
    </a:lvl2pPr>
    <a:lvl3pPr marL="3765366" algn="l" defTabSz="3765366" rtl="0" eaLnBrk="1" latinLnBrk="0" hangingPunct="1">
      <a:defRPr sz="5000" kern="1200">
        <a:solidFill>
          <a:schemeClr val="tx1"/>
        </a:solidFill>
        <a:latin typeface="+mn-lt"/>
        <a:ea typeface="+mn-ea"/>
        <a:cs typeface="+mn-cs"/>
      </a:defRPr>
    </a:lvl3pPr>
    <a:lvl4pPr marL="5648049" algn="l" defTabSz="3765366" rtl="0" eaLnBrk="1" latinLnBrk="0" hangingPunct="1">
      <a:defRPr sz="5000" kern="1200">
        <a:solidFill>
          <a:schemeClr val="tx1"/>
        </a:solidFill>
        <a:latin typeface="+mn-lt"/>
        <a:ea typeface="+mn-ea"/>
        <a:cs typeface="+mn-cs"/>
      </a:defRPr>
    </a:lvl4pPr>
    <a:lvl5pPr marL="7530731" algn="l" defTabSz="3765366" rtl="0" eaLnBrk="1" latinLnBrk="0" hangingPunct="1">
      <a:defRPr sz="5000" kern="1200">
        <a:solidFill>
          <a:schemeClr val="tx1"/>
        </a:solidFill>
        <a:latin typeface="+mn-lt"/>
        <a:ea typeface="+mn-ea"/>
        <a:cs typeface="+mn-cs"/>
      </a:defRPr>
    </a:lvl5pPr>
    <a:lvl6pPr marL="9413415" algn="l" defTabSz="3765366" rtl="0" eaLnBrk="1" latinLnBrk="0" hangingPunct="1">
      <a:defRPr sz="5000" kern="1200">
        <a:solidFill>
          <a:schemeClr val="tx1"/>
        </a:solidFill>
        <a:latin typeface="+mn-lt"/>
        <a:ea typeface="+mn-ea"/>
        <a:cs typeface="+mn-cs"/>
      </a:defRPr>
    </a:lvl6pPr>
    <a:lvl7pPr marL="11296099" algn="l" defTabSz="3765366" rtl="0" eaLnBrk="1" latinLnBrk="0" hangingPunct="1">
      <a:defRPr sz="5000" kern="1200">
        <a:solidFill>
          <a:schemeClr val="tx1"/>
        </a:solidFill>
        <a:latin typeface="+mn-lt"/>
        <a:ea typeface="+mn-ea"/>
        <a:cs typeface="+mn-cs"/>
      </a:defRPr>
    </a:lvl7pPr>
    <a:lvl8pPr marL="13178781" algn="l" defTabSz="3765366" rtl="0" eaLnBrk="1" latinLnBrk="0" hangingPunct="1">
      <a:defRPr sz="5000" kern="1200">
        <a:solidFill>
          <a:schemeClr val="tx1"/>
        </a:solidFill>
        <a:latin typeface="+mn-lt"/>
        <a:ea typeface="+mn-ea"/>
        <a:cs typeface="+mn-cs"/>
      </a:defRPr>
    </a:lvl8pPr>
    <a:lvl9pPr marL="15061465" algn="l" defTabSz="3765366" rtl="0" eaLnBrk="1" latinLnBrk="0" hangingPunct="1">
      <a:defRPr sz="5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9" y="6528688"/>
            <a:ext cx="12956288" cy="765388"/>
          </a:xfrm>
          <a:prstGeom prst="rect">
            <a:avLst/>
          </a:prstGeom>
        </p:spPr>
        <p:txBody>
          <a:bodyPr wrap="square" lIns="196113" tIns="196113" rIns="196113" bIns="196113"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5" y="5882179"/>
            <a:ext cx="12946061"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2" y="15823039"/>
            <a:ext cx="12949224"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3856717" y="5882179"/>
            <a:ext cx="12945893"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3856717" y="6528688"/>
            <a:ext cx="12945893" cy="765388"/>
          </a:xfrm>
          <a:prstGeom prst="rect">
            <a:avLst/>
          </a:prstGeom>
        </p:spPr>
        <p:txBody>
          <a:bodyPr wrap="square" lIns="196113" tIns="196113" rIns="196113" bIns="196113"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3856717" y="15842331"/>
            <a:ext cx="12942336"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3856717" y="16535289"/>
            <a:ext cx="12947298" cy="765388"/>
          </a:xfrm>
          <a:prstGeom prst="rect">
            <a:avLst/>
          </a:prstGeom>
        </p:spPr>
        <p:txBody>
          <a:bodyPr wrap="square" lIns="196113" tIns="196113" rIns="196113" bIns="196113"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3856717" y="28517574"/>
            <a:ext cx="12935857"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3856717" y="29227623"/>
            <a:ext cx="12942336" cy="765388"/>
          </a:xfrm>
          <a:prstGeom prst="rect">
            <a:avLst/>
          </a:prstGeom>
        </p:spPr>
        <p:txBody>
          <a:bodyPr wrap="square" lIns="196113" tIns="196113" rIns="196113" bIns="196113"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9" y="16517587"/>
            <a:ext cx="12957406" cy="765388"/>
          </a:xfrm>
          <a:prstGeom prst="rect">
            <a:avLst/>
          </a:prstGeom>
        </p:spPr>
        <p:txBody>
          <a:bodyPr wrap="square" lIns="196113" tIns="196113" rIns="196113" bIns="196113"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505967" y="3554370"/>
            <a:ext cx="20420066" cy="773688"/>
          </a:xfrm>
          <a:prstGeom prst="rect">
            <a:avLst/>
          </a:prstGeom>
        </p:spPr>
        <p:txBody>
          <a:bodyPr lIns="95646" tIns="47823" rIns="95646" bIns="47823" anchor="t" anchorCtr="0">
            <a:spAutoFit/>
          </a:bodyPr>
          <a:lstStyle>
            <a:lvl1pPr marL="0" indent="0" algn="ctr">
              <a:buFontTx/>
              <a:buNone/>
              <a:defRPr sz="4400">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505967" y="2253718"/>
            <a:ext cx="20420066" cy="1112243"/>
          </a:xfrm>
          <a:prstGeom prst="rect">
            <a:avLst/>
          </a:prstGeom>
        </p:spPr>
        <p:txBody>
          <a:bodyPr lIns="95646" tIns="47823" rIns="95646" bIns="47823" anchor="t" anchorCtr="0">
            <a:spAutoFit/>
          </a:bodyPr>
          <a:lstStyle>
            <a:lvl1pPr marL="0" indent="0" algn="ctr">
              <a:buFontTx/>
              <a:buNone/>
              <a:defRPr sz="6600">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80" name="Text Placeholder 76"/>
          <p:cNvSpPr>
            <a:spLocks noGrp="1"/>
          </p:cNvSpPr>
          <p:nvPr>
            <p:ph type="body" sz="quarter" idx="153" hasCustomPrompt="1"/>
          </p:nvPr>
        </p:nvSpPr>
        <p:spPr>
          <a:xfrm>
            <a:off x="3505967" y="589524"/>
            <a:ext cx="20420066" cy="1327686"/>
          </a:xfrm>
          <a:prstGeom prst="rect">
            <a:avLst/>
          </a:prstGeom>
        </p:spPr>
        <p:txBody>
          <a:bodyPr lIns="95646" tIns="47823" rIns="95646" bIns="47823" anchor="t" anchorCtr="0">
            <a:spAutoFit/>
          </a:bodyPr>
          <a:lstStyle>
            <a:lvl1pPr marL="0" indent="0" algn="ctr">
              <a:buFontTx/>
              <a:buNone/>
              <a:defRPr sz="8000" b="1">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9" y="6528688"/>
            <a:ext cx="12956288" cy="765388"/>
          </a:xfrm>
          <a:prstGeom prst="rect">
            <a:avLst/>
          </a:prstGeom>
        </p:spPr>
        <p:txBody>
          <a:bodyPr wrap="square" lIns="196113" tIns="196113" rIns="196113" bIns="196113"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5" y="5882179"/>
            <a:ext cx="12946061"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2" y="15823039"/>
            <a:ext cx="12949224"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3856717" y="5882179"/>
            <a:ext cx="12945893"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3856717" y="6528688"/>
            <a:ext cx="12945893" cy="765388"/>
          </a:xfrm>
          <a:prstGeom prst="rect">
            <a:avLst/>
          </a:prstGeom>
        </p:spPr>
        <p:txBody>
          <a:bodyPr wrap="square" lIns="196113" tIns="196113" rIns="196113" bIns="196113"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3856717" y="15842331"/>
            <a:ext cx="12942336"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3856717" y="16535289"/>
            <a:ext cx="12947298" cy="765388"/>
          </a:xfrm>
          <a:prstGeom prst="rect">
            <a:avLst/>
          </a:prstGeom>
        </p:spPr>
        <p:txBody>
          <a:bodyPr wrap="square" lIns="196113" tIns="196113" rIns="196113" bIns="196113"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3856717" y="28517574"/>
            <a:ext cx="12935857"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3856717" y="29227623"/>
            <a:ext cx="12942336" cy="765388"/>
          </a:xfrm>
          <a:prstGeom prst="rect">
            <a:avLst/>
          </a:prstGeom>
        </p:spPr>
        <p:txBody>
          <a:bodyPr wrap="square" lIns="196113" tIns="196113" rIns="196113" bIns="196113"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9" y="16517587"/>
            <a:ext cx="12957406" cy="765388"/>
          </a:xfrm>
          <a:prstGeom prst="rect">
            <a:avLst/>
          </a:prstGeom>
        </p:spPr>
        <p:txBody>
          <a:bodyPr wrap="square" lIns="196113" tIns="196113" rIns="196113" bIns="196113"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505967" y="3554370"/>
            <a:ext cx="20420066" cy="773688"/>
          </a:xfrm>
          <a:prstGeom prst="rect">
            <a:avLst/>
          </a:prstGeom>
        </p:spPr>
        <p:txBody>
          <a:bodyPr lIns="95646" tIns="47823" rIns="95646" bIns="47823" anchor="t" anchorCtr="0">
            <a:spAutoFit/>
          </a:bodyPr>
          <a:lstStyle>
            <a:lvl1pPr marL="0" indent="0" algn="ctr">
              <a:buFontTx/>
              <a:buNone/>
              <a:defRPr sz="4400">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505967" y="2253718"/>
            <a:ext cx="20420066" cy="1112243"/>
          </a:xfrm>
          <a:prstGeom prst="rect">
            <a:avLst/>
          </a:prstGeom>
        </p:spPr>
        <p:txBody>
          <a:bodyPr lIns="95646" tIns="47823" rIns="95646" bIns="47823" anchor="t" anchorCtr="0">
            <a:spAutoFit/>
          </a:bodyPr>
          <a:lstStyle>
            <a:lvl1pPr marL="0" indent="0" algn="ctr">
              <a:buFontTx/>
              <a:buNone/>
              <a:defRPr sz="6600">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80" name="Text Placeholder 76"/>
          <p:cNvSpPr>
            <a:spLocks noGrp="1"/>
          </p:cNvSpPr>
          <p:nvPr>
            <p:ph type="body" sz="quarter" idx="153" hasCustomPrompt="1"/>
          </p:nvPr>
        </p:nvSpPr>
        <p:spPr>
          <a:xfrm>
            <a:off x="3505967" y="589524"/>
            <a:ext cx="20420066" cy="1327686"/>
          </a:xfrm>
          <a:prstGeom prst="rect">
            <a:avLst/>
          </a:prstGeom>
        </p:spPr>
        <p:txBody>
          <a:bodyPr lIns="95646" tIns="47823" rIns="95646" bIns="47823" anchor="t" anchorCtr="0">
            <a:spAutoFit/>
          </a:bodyPr>
          <a:lstStyle>
            <a:lvl1pPr marL="0" indent="0" algn="ctr">
              <a:buFontTx/>
              <a:buNone/>
              <a:defRPr sz="8000" b="1">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spTree>
    <p:extLst>
      <p:ext uri="{BB962C8B-B14F-4D97-AF65-F5344CB8AC3E}">
        <p14:creationId xmlns:p14="http://schemas.microsoft.com/office/powerpoint/2010/main" val="111224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9" y="6612772"/>
            <a:ext cx="6285508" cy="765388"/>
          </a:xfrm>
          <a:prstGeom prst="rect">
            <a:avLst/>
          </a:prstGeom>
        </p:spPr>
        <p:txBody>
          <a:bodyPr wrap="square" lIns="196113" tIns="196113" rIns="196113" bIns="196113" anchor="t" anchorCtr="0">
            <a:spAutoFit/>
          </a:bodyPr>
          <a:lstStyle>
            <a:lvl1pPr marL="0" indent="0">
              <a:buNone/>
              <a:defRPr sz="2400" b="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6465" y="5837226"/>
            <a:ext cx="6280548" cy="697033"/>
          </a:xfrm>
          <a:prstGeom prst="rect">
            <a:avLst/>
          </a:prstGeom>
          <a:noFill/>
        </p:spPr>
        <p:txBody>
          <a:bodyPr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add) INTRODUCTION</a:t>
            </a:r>
          </a:p>
        </p:txBody>
      </p:sp>
      <p:sp>
        <p:nvSpPr>
          <p:cNvPr id="19" name="Text Placeholder 3"/>
          <p:cNvSpPr>
            <a:spLocks noGrp="1"/>
          </p:cNvSpPr>
          <p:nvPr>
            <p:ph type="body" sz="quarter" idx="19" hasCustomPrompt="1"/>
          </p:nvPr>
        </p:nvSpPr>
        <p:spPr>
          <a:xfrm>
            <a:off x="564124" y="16433872"/>
            <a:ext cx="6286500" cy="765388"/>
          </a:xfrm>
          <a:prstGeom prst="rect">
            <a:avLst/>
          </a:prstGeom>
        </p:spPr>
        <p:txBody>
          <a:bodyPr wrap="square" lIns="196113" tIns="196113" rIns="196113" bIns="196113" anchor="t" anchorCtr="0">
            <a:spAutoFit/>
          </a:bodyPr>
          <a:lstStyle>
            <a:lvl1pPr marL="0" indent="0">
              <a:buNone/>
              <a:defRPr sz="2400" b="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6463" y="15776587"/>
            <a:ext cx="6281538"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6612772"/>
            <a:ext cx="12950030" cy="765388"/>
          </a:xfrm>
          <a:prstGeom prst="rect">
            <a:avLst/>
          </a:prstGeom>
        </p:spPr>
        <p:txBody>
          <a:bodyPr wrap="square" lIns="196113" tIns="196113" rIns="196113" bIns="196113" anchor="t" anchorCtr="0">
            <a:spAutoFit/>
          </a:bodyPr>
          <a:lstStyle>
            <a:lvl1pPr marL="0" indent="0">
              <a:buNone/>
              <a:defRPr sz="2400" b="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8" y="5835727"/>
            <a:ext cx="12950031"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8" y="24094249"/>
            <a:ext cx="12950031" cy="765388"/>
          </a:xfrm>
          <a:prstGeom prst="rect">
            <a:avLst/>
          </a:prstGeom>
        </p:spPr>
        <p:txBody>
          <a:bodyPr wrap="square" lIns="196113" tIns="196113" rIns="196113" bIns="196113" anchor="t" anchorCtr="0">
            <a:spAutoFit/>
          </a:bodyPr>
          <a:lstStyle>
            <a:lvl1pPr marL="0" indent="0">
              <a:buNone/>
              <a:defRPr sz="2400" b="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8" y="23401291"/>
            <a:ext cx="12950031"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571964" y="5835727"/>
            <a:ext cx="6279386"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571964" y="6612772"/>
            <a:ext cx="6279386" cy="765388"/>
          </a:xfrm>
          <a:prstGeom prst="rect">
            <a:avLst/>
          </a:prstGeom>
        </p:spPr>
        <p:txBody>
          <a:bodyPr wrap="square" lIns="196113" tIns="196113" rIns="196113" bIns="196113" anchor="t" anchorCtr="0">
            <a:spAutoFit/>
          </a:bodyPr>
          <a:lstStyle>
            <a:lvl1pPr marL="0" indent="0">
              <a:buNone/>
              <a:defRPr sz="2400" b="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571964" y="15843504"/>
            <a:ext cx="6279386"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94753" y="16536463"/>
            <a:ext cx="6233811" cy="765388"/>
          </a:xfrm>
          <a:prstGeom prst="rect">
            <a:avLst/>
          </a:prstGeom>
        </p:spPr>
        <p:txBody>
          <a:bodyPr wrap="square" lIns="196113" tIns="196113" rIns="196113" bIns="196113" anchor="t" anchorCtr="0">
            <a:spAutoFit/>
          </a:bodyPr>
          <a:lstStyle>
            <a:lvl1pPr marL="0" indent="0">
              <a:buNone/>
              <a:defRPr sz="2400" b="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571964" y="29024451"/>
            <a:ext cx="6279386"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add) CONTACT</a:t>
            </a:r>
          </a:p>
        </p:txBody>
      </p:sp>
      <p:sp>
        <p:nvSpPr>
          <p:cNvPr id="30" name="Text Placeholder 3"/>
          <p:cNvSpPr>
            <a:spLocks noGrp="1"/>
          </p:cNvSpPr>
          <p:nvPr>
            <p:ph type="body" sz="quarter" idx="30" hasCustomPrompt="1"/>
          </p:nvPr>
        </p:nvSpPr>
        <p:spPr>
          <a:xfrm>
            <a:off x="20570392" y="29800474"/>
            <a:ext cx="6282532" cy="765388"/>
          </a:xfrm>
          <a:prstGeom prst="rect">
            <a:avLst/>
          </a:prstGeom>
        </p:spPr>
        <p:txBody>
          <a:bodyPr wrap="square" lIns="196113" tIns="196113" rIns="196113" bIns="196113" anchor="t" anchorCtr="0">
            <a:spAutoFit/>
          </a:bodyPr>
          <a:lstStyle>
            <a:lvl1pPr marL="0" indent="0">
              <a:buNone/>
              <a:defRPr sz="2400" b="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84" name="Text Placeholder 76"/>
          <p:cNvSpPr>
            <a:spLocks noGrp="1"/>
          </p:cNvSpPr>
          <p:nvPr>
            <p:ph type="body" sz="quarter" idx="150" hasCustomPrompt="1"/>
          </p:nvPr>
        </p:nvSpPr>
        <p:spPr>
          <a:xfrm>
            <a:off x="3505967" y="3554370"/>
            <a:ext cx="20420066" cy="773688"/>
          </a:xfrm>
          <a:prstGeom prst="rect">
            <a:avLst/>
          </a:prstGeom>
        </p:spPr>
        <p:txBody>
          <a:bodyPr lIns="95646" tIns="47823" rIns="95646" bIns="47823" anchor="t" anchorCtr="0">
            <a:spAutoFit/>
          </a:bodyPr>
          <a:lstStyle>
            <a:lvl1pPr marL="0" indent="0" algn="ctr">
              <a:buFontTx/>
              <a:buNone/>
              <a:defRPr sz="4400" b="0">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85" name="Text Placeholder 76"/>
          <p:cNvSpPr>
            <a:spLocks noGrp="1"/>
          </p:cNvSpPr>
          <p:nvPr>
            <p:ph type="body" sz="quarter" idx="151" hasCustomPrompt="1"/>
          </p:nvPr>
        </p:nvSpPr>
        <p:spPr>
          <a:xfrm>
            <a:off x="3505967" y="2253718"/>
            <a:ext cx="20420066" cy="1112243"/>
          </a:xfrm>
          <a:prstGeom prst="rect">
            <a:avLst/>
          </a:prstGeom>
        </p:spPr>
        <p:txBody>
          <a:bodyPr lIns="95646" tIns="47823" rIns="95646" bIns="47823" anchor="t" anchorCtr="0">
            <a:spAutoFit/>
          </a:bodyPr>
          <a:lstStyle>
            <a:lvl1pPr marL="0" indent="0" algn="ctr">
              <a:buFontTx/>
              <a:buNone/>
              <a:defRPr sz="6600" b="0">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86" name="Text Placeholder 76"/>
          <p:cNvSpPr>
            <a:spLocks noGrp="1"/>
          </p:cNvSpPr>
          <p:nvPr>
            <p:ph type="body" sz="quarter" idx="178" hasCustomPrompt="1"/>
          </p:nvPr>
        </p:nvSpPr>
        <p:spPr>
          <a:xfrm>
            <a:off x="3505967" y="589524"/>
            <a:ext cx="20420066" cy="1327686"/>
          </a:xfrm>
          <a:prstGeom prst="rect">
            <a:avLst/>
          </a:prstGeom>
        </p:spPr>
        <p:txBody>
          <a:bodyPr lIns="95646" tIns="47823" rIns="95646" bIns="47823" anchor="t" anchorCtr="0">
            <a:spAutoFit/>
          </a:bodyPr>
          <a:lstStyle>
            <a:lvl1pPr marL="0" indent="0" algn="ctr">
              <a:buFontTx/>
              <a:buNone/>
              <a:defRPr sz="8000" b="1">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posterpresentations.com/how-to-change-the-research-poster-template-colors.html" TargetMode="External"/><Relationship Id="rId7" Type="http://schemas.openxmlformats.org/officeDocument/2006/relationships/image" Target="../media/image4.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22A75F9-F8E5-5E49-8ECD-27BD5030E2DE}"/>
              </a:ext>
            </a:extLst>
          </p:cNvPr>
          <p:cNvGrpSpPr/>
          <p:nvPr userDrawn="1"/>
        </p:nvGrpSpPr>
        <p:grpSpPr>
          <a:xfrm>
            <a:off x="-111438" y="-48127"/>
            <a:ext cx="27629818" cy="36664415"/>
            <a:chOff x="-111438" y="-48127"/>
            <a:chExt cx="27629818" cy="36664415"/>
          </a:xfrm>
        </p:grpSpPr>
        <p:sp>
          <p:nvSpPr>
            <p:cNvPr id="40" name="Freeform 39"/>
            <p:cNvSpPr/>
            <p:nvPr userDrawn="1"/>
          </p:nvSpPr>
          <p:spPr>
            <a:xfrm>
              <a:off x="-66547" y="-28026"/>
              <a:ext cx="27584927" cy="3664431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41"/>
            <p:cNvSpPr/>
            <p:nvPr userDrawn="1"/>
          </p:nvSpPr>
          <p:spPr>
            <a:xfrm flipH="1" flipV="1">
              <a:off x="-66548" y="-28026"/>
              <a:ext cx="27584926" cy="36625459"/>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userDrawn="1"/>
          </p:nvSpPr>
          <p:spPr>
            <a:xfrm>
              <a:off x="-111438" y="-48127"/>
              <a:ext cx="27629817" cy="36664415"/>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userDrawn="1"/>
          </p:nvSpPr>
          <p:spPr bwMode="auto">
            <a:xfrm>
              <a:off x="1175774" y="35886584"/>
              <a:ext cx="2407725" cy="302056"/>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pSp>
      <p:graphicFrame>
        <p:nvGraphicFramePr>
          <p:cNvPr id="67" name="Table 66">
            <a:extLst>
              <a:ext uri="{FF2B5EF4-FFF2-40B4-BE49-F238E27FC236}">
                <a16:creationId xmlns:a16="http://schemas.microsoft.com/office/drawing/2014/main" id="{250FA353-DF16-184B-AD80-A81D2AE8AF4E}"/>
              </a:ext>
            </a:extLst>
          </p:cNvPr>
          <p:cNvGraphicFramePr>
            <a:graphicFrameLocks noGrp="1"/>
          </p:cNvGraphicFramePr>
          <p:nvPr userDrawn="1">
            <p:extLst>
              <p:ext uri="{D42A27DB-BD31-4B8C-83A1-F6EECF244321}">
                <p14:modId xmlns:p14="http://schemas.microsoft.com/office/powerpoint/2010/main" val="2922197925"/>
              </p:ext>
            </p:extLst>
          </p:nvPr>
        </p:nvGraphicFramePr>
        <p:xfrm>
          <a:off x="27889200" y="-119212"/>
          <a:ext cx="9430188" cy="36644314"/>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94597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63434">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3">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4"/>
                      <a:stretch>
                        <a:fillRect/>
                      </a:stretch>
                    </a:blipFill>
                  </a:tcPr>
                </a:tc>
                <a:tc hMerge="1">
                  <a:txBody>
                    <a:bodyPr/>
                    <a:lstStyle/>
                    <a:p>
                      <a:endParaRPr lang="en-US"/>
                    </a:p>
                  </a:txBody>
                  <a:tcPr/>
                </a:tc>
                <a:extLst>
                  <a:ext uri="{0D108BD9-81ED-4DB2-BD59-A6C34878D82A}">
                    <a16:rowId xmlns:a16="http://schemas.microsoft.com/office/drawing/2014/main" val="10001"/>
                  </a:ext>
                </a:extLst>
              </a:tr>
              <a:tr h="4063515">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5"/>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7357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6">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001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4189493">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8631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500977">
                <a:tc gridSpan="3">
                  <a:txBody>
                    <a:bodyPr/>
                    <a:lstStyle/>
                    <a:p>
                      <a:endParaRPr lang="en-US" sz="2400" dirty="0">
                        <a:solidFill>
                          <a:srgbClr val="1F3A4E"/>
                        </a:solidFill>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55884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aphicFrame>
        <p:nvGraphicFramePr>
          <p:cNvPr id="68" name="Table 67">
            <a:extLst>
              <a:ext uri="{FF2B5EF4-FFF2-40B4-BE49-F238E27FC236}">
                <a16:creationId xmlns:a16="http://schemas.microsoft.com/office/drawing/2014/main" id="{DBC77050-94AA-E842-AA98-39A5E9EB55A6}"/>
              </a:ext>
            </a:extLst>
          </p:cNvPr>
          <p:cNvGraphicFramePr>
            <a:graphicFrameLocks noGrp="1"/>
          </p:cNvGraphicFramePr>
          <p:nvPr userDrawn="1">
            <p:extLst>
              <p:ext uri="{D42A27DB-BD31-4B8C-83A1-F6EECF244321}">
                <p14:modId xmlns:p14="http://schemas.microsoft.com/office/powerpoint/2010/main" val="3534261697"/>
              </p:ext>
            </p:extLst>
          </p:nvPr>
        </p:nvGraphicFramePr>
        <p:xfrm>
          <a:off x="-10234069" y="0"/>
          <a:ext cx="9776869" cy="36575998"/>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8720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597175">
                <a:tc gridSpan="2">
                  <a:txBody>
                    <a:bodyPr/>
                    <a:lstStyle/>
                    <a:p>
                      <a:pPr defTabSz="3765639"/>
                      <a:r>
                        <a:rPr lang="en-US" sz="2400" i="0" dirty="0">
                          <a:solidFill>
                            <a:srgbClr val="D9D9D9"/>
                          </a:solidFill>
                          <a:latin typeface="Arial"/>
                          <a:cs typeface="Arial"/>
                        </a:rPr>
                        <a:t>This PowerPoint template produces a </a:t>
                      </a:r>
                      <a:r>
                        <a:rPr lang="en-US" sz="2400" i="0" dirty="0">
                          <a:solidFill>
                            <a:srgbClr val="FFC000"/>
                          </a:solidFill>
                          <a:latin typeface="Arial"/>
                          <a:cs typeface="Arial"/>
                        </a:rPr>
                        <a:t>30"x40"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087539">
                <a:tc>
                  <a:txBody>
                    <a:bodyPr/>
                    <a:lstStyle/>
                    <a:p>
                      <a:pPr algn="ctr"/>
                      <a:endParaRPr lang="en-US" sz="2400" dirty="0">
                        <a:solidFill>
                          <a:srgbClr val="1F3A4E"/>
                        </a:solidFill>
                      </a:endParaRPr>
                    </a:p>
                    <a:p>
                      <a:pPr algn="ctr"/>
                      <a:endParaRPr lang="en-US" sz="2400" dirty="0">
                        <a:solidFill>
                          <a:srgbClr val="1F3A4E"/>
                        </a:solidFill>
                      </a:endParaRP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This is a template for </a:t>
                      </a: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a 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40 inches tall</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by</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30 inches wide</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30 tall x 40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48 tall x 36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42 tall x 56 wide</a:t>
                      </a:r>
                    </a:p>
                  </a:txBody>
                  <a:tcPr marL="182880" marT="137160">
                    <a:solidFill>
                      <a:srgbClr val="010101"/>
                    </a:solidFill>
                  </a:tcPr>
                </a:tc>
                <a:extLst>
                  <a:ext uri="{0D108BD9-81ED-4DB2-BD59-A6C34878D82A}">
                    <a16:rowId xmlns:a16="http://schemas.microsoft.com/office/drawing/2014/main" val="10008"/>
                  </a:ext>
                </a:extLst>
              </a:tr>
              <a:tr h="2991972">
                <a:tc>
                  <a:txBody>
                    <a:bodyPr/>
                    <a:lstStyle/>
                    <a:p>
                      <a:endParaRPr lang="en-US" sz="2400" dirty="0">
                        <a:solidFill>
                          <a:srgbClr val="1F3A4E"/>
                        </a:solidFill>
                      </a:endParaRPr>
                    </a:p>
                  </a:txBody>
                  <a:tcPr>
                    <a:blipFill rotWithShape="1">
                      <a:blip r:embed="rId8"/>
                      <a:stretch>
                        <a:fillRect/>
                      </a:stretch>
                    </a:blipFill>
                  </a:tcPr>
                </a:tc>
                <a:tc rowSpan="2">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451826">
                <a:tc>
                  <a:txBody>
                    <a:bodyPr/>
                    <a:lstStyle/>
                    <a:p>
                      <a:endParaRPr lang="en-US" sz="2400" dirty="0">
                        <a:solidFill>
                          <a:srgbClr val="1F3A4E"/>
                        </a:solidFill>
                      </a:endParaRPr>
                    </a:p>
                  </a:txBody>
                  <a:tcPr>
                    <a:solidFill>
                      <a:schemeClr val="tx1"/>
                    </a:solidFill>
                  </a:tcPr>
                </a:tc>
                <a:tc vMerge="1">
                  <a:txBody>
                    <a:bodyPr/>
                    <a:lstStyle/>
                    <a:p>
                      <a:endParaRPr lang="en-US"/>
                    </a:p>
                  </a:txBody>
                  <a:tcPr/>
                </a:tc>
                <a:extLst>
                  <a:ext uri="{0D108BD9-81ED-4DB2-BD59-A6C34878D82A}">
                    <a16:rowId xmlns:a16="http://schemas.microsoft.com/office/drawing/2014/main" val="4105945794"/>
                  </a:ext>
                </a:extLst>
              </a:tr>
              <a:tr h="2359883">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58470">
                <a:tc>
                  <a:txBody>
                    <a:bodyPr/>
                    <a:lstStyle/>
                    <a:p>
                      <a:endParaRPr lang="en-US" sz="2400" dirty="0">
                        <a:solidFill>
                          <a:srgbClr val="1F3A4E"/>
                        </a:solidFill>
                      </a:endParaRPr>
                    </a:p>
                  </a:txBody>
                  <a:tcPr>
                    <a:blipFill rotWithShape="1">
                      <a:blip r:embed="rId9"/>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30978">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518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05796">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10"/>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4850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2048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11"/>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175774" y="35886584"/>
            <a:ext cx="2407725" cy="302056"/>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pSp>
        <p:nvGrpSpPr>
          <p:cNvPr id="8" name="Group 7">
            <a:extLst>
              <a:ext uri="{FF2B5EF4-FFF2-40B4-BE49-F238E27FC236}">
                <a16:creationId xmlns:a16="http://schemas.microsoft.com/office/drawing/2014/main" id="{2C97FBED-300E-7648-998B-F286E0289D62}"/>
              </a:ext>
            </a:extLst>
          </p:cNvPr>
          <p:cNvGrpSpPr/>
          <p:nvPr userDrawn="1"/>
        </p:nvGrpSpPr>
        <p:grpSpPr>
          <a:xfrm>
            <a:off x="-111438" y="-48127"/>
            <a:ext cx="27629818" cy="36664415"/>
            <a:chOff x="-111438" y="-48127"/>
            <a:chExt cx="27629818" cy="36664415"/>
          </a:xfrm>
        </p:grpSpPr>
        <p:sp>
          <p:nvSpPr>
            <p:cNvPr id="9" name="Freeform 8">
              <a:extLst>
                <a:ext uri="{FF2B5EF4-FFF2-40B4-BE49-F238E27FC236}">
                  <a16:creationId xmlns:a16="http://schemas.microsoft.com/office/drawing/2014/main" id="{7C0718D4-454B-8646-A2D4-5FB5E0A2FC06}"/>
                </a:ext>
              </a:extLst>
            </p:cNvPr>
            <p:cNvSpPr/>
            <p:nvPr userDrawn="1"/>
          </p:nvSpPr>
          <p:spPr>
            <a:xfrm>
              <a:off x="-66547" y="-28026"/>
              <a:ext cx="27584927" cy="3664431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543529B9-93E6-AA45-A21D-EBF8CFF99CCF}"/>
                </a:ext>
              </a:extLst>
            </p:cNvPr>
            <p:cNvSpPr/>
            <p:nvPr userDrawn="1"/>
          </p:nvSpPr>
          <p:spPr>
            <a:xfrm flipH="1" flipV="1">
              <a:off x="-66548" y="-28026"/>
              <a:ext cx="27584926" cy="36625459"/>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4548813D-CB7F-6544-987C-F09137C42BD7}"/>
                </a:ext>
              </a:extLst>
            </p:cNvPr>
            <p:cNvSpPr/>
            <p:nvPr userDrawn="1"/>
          </p:nvSpPr>
          <p:spPr>
            <a:xfrm>
              <a:off x="-111438" y="-48127"/>
              <a:ext cx="27629817" cy="36664415"/>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4">
              <a:extLst>
                <a:ext uri="{FF2B5EF4-FFF2-40B4-BE49-F238E27FC236}">
                  <a16:creationId xmlns:a16="http://schemas.microsoft.com/office/drawing/2014/main" id="{7BC4E62E-5C31-D84E-8247-8462DAD8FEEA}"/>
                </a:ext>
              </a:extLst>
            </p:cNvPr>
            <p:cNvSpPr txBox="1">
              <a:spLocks noChangeArrowheads="1"/>
            </p:cNvSpPr>
            <p:nvPr userDrawn="1"/>
          </p:nvSpPr>
          <p:spPr bwMode="auto">
            <a:xfrm>
              <a:off x="1175774" y="35886584"/>
              <a:ext cx="2407725" cy="302056"/>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pSp>
    </p:spTree>
    <p:extLst>
      <p:ext uri="{BB962C8B-B14F-4D97-AF65-F5344CB8AC3E}">
        <p14:creationId xmlns:p14="http://schemas.microsoft.com/office/powerpoint/2010/main" val="264417622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 name="Text Box 14"/>
          <p:cNvSpPr txBox="1">
            <a:spLocks noChangeArrowheads="1"/>
          </p:cNvSpPr>
          <p:nvPr userDrawn="1"/>
        </p:nvSpPr>
        <p:spPr bwMode="auto">
          <a:xfrm>
            <a:off x="1175774" y="35886584"/>
            <a:ext cx="2407725" cy="302056"/>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69" name="Table 68">
            <a:extLst>
              <a:ext uri="{FF2B5EF4-FFF2-40B4-BE49-F238E27FC236}">
                <a16:creationId xmlns:a16="http://schemas.microsoft.com/office/drawing/2014/main" id="{43C7C8C3-77FA-404F-B691-3E092D098C20}"/>
              </a:ext>
            </a:extLst>
          </p:cNvPr>
          <p:cNvGraphicFramePr>
            <a:graphicFrameLocks noGrp="1"/>
          </p:cNvGraphicFramePr>
          <p:nvPr userDrawn="1">
            <p:extLst>
              <p:ext uri="{D42A27DB-BD31-4B8C-83A1-F6EECF244321}">
                <p14:modId xmlns:p14="http://schemas.microsoft.com/office/powerpoint/2010/main" val="3534261697"/>
              </p:ext>
            </p:extLst>
          </p:nvPr>
        </p:nvGraphicFramePr>
        <p:xfrm>
          <a:off x="-10234069" y="0"/>
          <a:ext cx="9776869" cy="36575998"/>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8720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597175">
                <a:tc gridSpan="2">
                  <a:txBody>
                    <a:bodyPr/>
                    <a:lstStyle/>
                    <a:p>
                      <a:pPr defTabSz="3765639"/>
                      <a:r>
                        <a:rPr lang="en-US" sz="2400" i="0" dirty="0">
                          <a:solidFill>
                            <a:srgbClr val="D9D9D9"/>
                          </a:solidFill>
                          <a:latin typeface="Arial"/>
                          <a:cs typeface="Arial"/>
                        </a:rPr>
                        <a:t>This PowerPoint template produces a </a:t>
                      </a:r>
                      <a:r>
                        <a:rPr lang="en-US" sz="2400" i="0" dirty="0">
                          <a:solidFill>
                            <a:srgbClr val="FFC000"/>
                          </a:solidFill>
                          <a:latin typeface="Arial"/>
                          <a:cs typeface="Arial"/>
                        </a:rPr>
                        <a:t>30"x40"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087539">
                <a:tc>
                  <a:txBody>
                    <a:bodyPr/>
                    <a:lstStyle/>
                    <a:p>
                      <a:pPr algn="ctr"/>
                      <a:endParaRPr lang="en-US" sz="2400" dirty="0">
                        <a:solidFill>
                          <a:srgbClr val="1F3A4E"/>
                        </a:solidFill>
                      </a:endParaRPr>
                    </a:p>
                    <a:p>
                      <a:pPr algn="ctr"/>
                      <a:endParaRPr lang="en-US" sz="2400" dirty="0">
                        <a:solidFill>
                          <a:srgbClr val="1F3A4E"/>
                        </a:solidFill>
                      </a:endParaRP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This is a template for </a:t>
                      </a: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a 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40 inches tall</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by</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30 inches wide</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30 tall x 40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48 tall x 36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42 tall x 56 wide</a:t>
                      </a:r>
                    </a:p>
                  </a:txBody>
                  <a:tcPr marL="182880" marT="137160">
                    <a:solidFill>
                      <a:srgbClr val="010101"/>
                    </a:solidFill>
                  </a:tcPr>
                </a:tc>
                <a:extLst>
                  <a:ext uri="{0D108BD9-81ED-4DB2-BD59-A6C34878D82A}">
                    <a16:rowId xmlns:a16="http://schemas.microsoft.com/office/drawing/2014/main" val="10008"/>
                  </a:ext>
                </a:extLst>
              </a:tr>
              <a:tr h="2991972">
                <a:tc>
                  <a:txBody>
                    <a:bodyPr/>
                    <a:lstStyle/>
                    <a:p>
                      <a:endParaRPr lang="en-US" sz="2400" dirty="0">
                        <a:solidFill>
                          <a:srgbClr val="1F3A4E"/>
                        </a:solidFill>
                      </a:endParaRPr>
                    </a:p>
                  </a:txBody>
                  <a:tcPr>
                    <a:blipFill rotWithShape="1">
                      <a:blip r:embed="rId3"/>
                      <a:stretch>
                        <a:fillRect/>
                      </a:stretch>
                    </a:blipFill>
                  </a:tcPr>
                </a:tc>
                <a:tc rowSpan="2">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451826">
                <a:tc>
                  <a:txBody>
                    <a:bodyPr/>
                    <a:lstStyle/>
                    <a:p>
                      <a:endParaRPr lang="en-US" sz="2400" dirty="0">
                        <a:solidFill>
                          <a:srgbClr val="1F3A4E"/>
                        </a:solidFill>
                      </a:endParaRPr>
                    </a:p>
                  </a:txBody>
                  <a:tcPr>
                    <a:solidFill>
                      <a:schemeClr val="tx1"/>
                    </a:solidFill>
                  </a:tcPr>
                </a:tc>
                <a:tc vMerge="1">
                  <a:txBody>
                    <a:bodyPr/>
                    <a:lstStyle/>
                    <a:p>
                      <a:endParaRPr lang="en-US"/>
                    </a:p>
                  </a:txBody>
                  <a:tcPr/>
                </a:tc>
                <a:extLst>
                  <a:ext uri="{0D108BD9-81ED-4DB2-BD59-A6C34878D82A}">
                    <a16:rowId xmlns:a16="http://schemas.microsoft.com/office/drawing/2014/main" val="4105945794"/>
                  </a:ext>
                </a:extLst>
              </a:tr>
              <a:tr h="2359883">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58470">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30978">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518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05796">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4850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2048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0" name="Group 9">
            <a:extLst>
              <a:ext uri="{FF2B5EF4-FFF2-40B4-BE49-F238E27FC236}">
                <a16:creationId xmlns:a16="http://schemas.microsoft.com/office/drawing/2014/main" id="{FB8B18BF-9B70-0044-9C80-9FB182C165D3}"/>
              </a:ext>
            </a:extLst>
          </p:cNvPr>
          <p:cNvGrpSpPr/>
          <p:nvPr userDrawn="1"/>
        </p:nvGrpSpPr>
        <p:grpSpPr>
          <a:xfrm>
            <a:off x="-111438" y="-48127"/>
            <a:ext cx="27629818" cy="36664415"/>
            <a:chOff x="-111438" y="-48127"/>
            <a:chExt cx="27629818" cy="36664415"/>
          </a:xfrm>
        </p:grpSpPr>
        <p:sp>
          <p:nvSpPr>
            <p:cNvPr id="11" name="Freeform 10">
              <a:extLst>
                <a:ext uri="{FF2B5EF4-FFF2-40B4-BE49-F238E27FC236}">
                  <a16:creationId xmlns:a16="http://schemas.microsoft.com/office/drawing/2014/main" id="{1BF0A4DC-2D4A-584E-93AB-AAADC15D5261}"/>
                </a:ext>
              </a:extLst>
            </p:cNvPr>
            <p:cNvSpPr/>
            <p:nvPr userDrawn="1"/>
          </p:nvSpPr>
          <p:spPr>
            <a:xfrm>
              <a:off x="-66547" y="-28026"/>
              <a:ext cx="27584927" cy="3664431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994BE5A9-8160-7E40-8031-72F3E0D01BD0}"/>
                </a:ext>
              </a:extLst>
            </p:cNvPr>
            <p:cNvSpPr/>
            <p:nvPr userDrawn="1"/>
          </p:nvSpPr>
          <p:spPr>
            <a:xfrm flipH="1" flipV="1">
              <a:off x="-66548" y="-28026"/>
              <a:ext cx="27584926" cy="36625459"/>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11F7237F-B139-B145-BF43-F7F38D99ABAA}"/>
                </a:ext>
              </a:extLst>
            </p:cNvPr>
            <p:cNvSpPr/>
            <p:nvPr userDrawn="1"/>
          </p:nvSpPr>
          <p:spPr>
            <a:xfrm>
              <a:off x="-111438" y="-48127"/>
              <a:ext cx="27629817" cy="36664415"/>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4">
              <a:extLst>
                <a:ext uri="{FF2B5EF4-FFF2-40B4-BE49-F238E27FC236}">
                  <a16:creationId xmlns:a16="http://schemas.microsoft.com/office/drawing/2014/main" id="{998C7F4D-ADB8-0146-9648-DB07B7E70D3F}"/>
                </a:ext>
              </a:extLst>
            </p:cNvPr>
            <p:cNvSpPr txBox="1">
              <a:spLocks noChangeArrowheads="1"/>
            </p:cNvSpPr>
            <p:nvPr userDrawn="1"/>
          </p:nvSpPr>
          <p:spPr bwMode="auto">
            <a:xfrm>
              <a:off x="1175774" y="35886584"/>
              <a:ext cx="2407725" cy="302056"/>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pSp>
      <p:graphicFrame>
        <p:nvGraphicFramePr>
          <p:cNvPr id="15" name="Table 14">
            <a:extLst>
              <a:ext uri="{FF2B5EF4-FFF2-40B4-BE49-F238E27FC236}">
                <a16:creationId xmlns:a16="http://schemas.microsoft.com/office/drawing/2014/main" id="{8742705C-0C8A-E04A-9832-5742D961EEFE}"/>
              </a:ext>
            </a:extLst>
          </p:cNvPr>
          <p:cNvGraphicFramePr>
            <a:graphicFrameLocks noGrp="1"/>
          </p:cNvGraphicFramePr>
          <p:nvPr userDrawn="1">
            <p:extLst>
              <p:ext uri="{D42A27DB-BD31-4B8C-83A1-F6EECF244321}">
                <p14:modId xmlns:p14="http://schemas.microsoft.com/office/powerpoint/2010/main" val="3626244982"/>
              </p:ext>
            </p:extLst>
          </p:nvPr>
        </p:nvGraphicFramePr>
        <p:xfrm>
          <a:off x="27889200" y="-119212"/>
          <a:ext cx="9430188" cy="36644314"/>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94597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63434">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4063515">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7357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001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4189493">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8631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500977">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55884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05D6AB-3978-0D19-CFBA-5BFC5AB760D9}"/>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B5F7D1A8-07C9-28AC-CC4B-E004E00E5C46}"/>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45FEB15E-0A08-7999-DC17-C7E0A7D70E30}"/>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55D965EF-A296-936F-A586-C0875E83D132}"/>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0A87713A-6C01-ABB6-9D08-374577EFEE29}"/>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733E4981-FA4A-A7CF-F9A5-3CAAB32056CE}"/>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4035C9CB-DBFA-2C05-C66C-2E0F99E34EB2}"/>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59399BC3-B11C-52B0-6DC7-5C2B37447871}"/>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110218C4-9CE1-1F20-ED1A-770C5BAA8381}"/>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FF8E3933-42D4-80B3-9989-3B49CA0874F6}"/>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153D168B-14EB-6995-9AD2-DDA6164AE651}"/>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9B77DBE2-C1A2-5C89-09B3-FBFEBD402059}"/>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615F7626-9A80-5DFE-DE49-35C3513BC5ED}"/>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1476988017"/>
      </p:ext>
    </p:extLst>
  </p:cSld>
  <p:clrMapOvr>
    <a:masterClrMapping/>
  </p:clrMapOvr>
</p:sld>
</file>

<file path=ppt/theme/theme1.xml><?xml version="1.0" encoding="utf-8"?>
<a:theme xmlns:a="http://schemas.openxmlformats.org/drawingml/2006/main" name="PosterPresentations.com-70CMx100CM">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195</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PosterPresentations.com-70CMx100CM</vt:lpstr>
      <vt:lpstr>Without Quick Guides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30</cp:revision>
  <dcterms:created xsi:type="dcterms:W3CDTF">2012-02-10T00:10:15Z</dcterms:created>
  <dcterms:modified xsi:type="dcterms:W3CDTF">2022-06-09T21:46:32Z</dcterms:modified>
</cp:coreProperties>
</file>