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1" autoAdjust="0"/>
    <p:restoredTop sz="94692" autoAdjust="0"/>
  </p:normalViewPr>
  <p:slideViewPr>
    <p:cSldViewPr snapToGrid="0" snapToObjects="1" showGuides="1">
      <p:cViewPr varScale="1">
        <p:scale>
          <a:sx n="22" d="100"/>
          <a:sy n="22" d="100"/>
        </p:scale>
        <p:origin x="1482" y="78"/>
      </p:cViewPr>
      <p:guideLst>
        <p:guide orient="horz" pos="3318"/>
        <p:guide orient="horz" pos="288"/>
        <p:guide orient="horz" pos="20160"/>
        <p:guide orient="horz"/>
        <p:guide pos="581"/>
        <p:guide pos="27069"/>
        <p:guide pos="245"/>
        <p:guide pos="273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4F0052-EB2B-214A-A571-468A263B568E}"/>
              </a:ext>
            </a:extLst>
          </p:cNvPr>
          <p:cNvGrpSpPr/>
          <p:nvPr userDrawn="1"/>
        </p:nvGrpSpPr>
        <p:grpSpPr>
          <a:xfrm>
            <a:off x="-122803" y="-102882"/>
            <a:ext cx="44106584" cy="33075071"/>
            <a:chOff x="-122803" y="-102882"/>
            <a:chExt cx="44106584" cy="33075071"/>
          </a:xfrm>
        </p:grpSpPr>
        <p:sp>
          <p:nvSpPr>
            <p:cNvPr id="64" name="Freeform 63"/>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42" name="Table 41">
            <a:extLst>
              <a:ext uri="{FF2B5EF4-FFF2-40B4-BE49-F238E27FC236}">
                <a16:creationId xmlns:a16="http://schemas.microsoft.com/office/drawing/2014/main" id="{7F520963-52F0-244C-B2F9-F8BB83527D05}"/>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1DC8CE15-5DBB-194A-B2D5-DDFD80C156A0}"/>
              </a:ext>
            </a:extLst>
          </p:cNvPr>
          <p:cNvGraphicFramePr>
            <a:graphicFrameLocks noGrp="1"/>
          </p:cNvGraphicFramePr>
          <p:nvPr userDrawn="1">
            <p:extLst>
              <p:ext uri="{D42A27DB-BD31-4B8C-83A1-F6EECF244321}">
                <p14:modId xmlns:p14="http://schemas.microsoft.com/office/powerpoint/2010/main" val="1918879497"/>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130628" y="-102882"/>
            <a:ext cx="44021828" cy="33075071"/>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122803" y="-102882"/>
            <a:ext cx="44106584" cy="33075071"/>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guide id="3" pos="9360" userDrawn="1">
          <p15:clr>
            <a:srgbClr val="F26B43"/>
          </p15:clr>
        </p15:guide>
        <p15:guide id="4" pos="18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122803" y="-102882"/>
            <a:ext cx="44106584" cy="33075071"/>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307AA-AA8A-9611-9216-A36726AF07D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3ACBE33-3880-5736-DE37-307CE997EA0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FE3E788-3729-2C33-CF0E-5DECCDB34F78}"/>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A60FC79-D42A-A4D3-7236-1A7581462AB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E018901B-0321-23F0-5D5E-BD418A27420E}"/>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CDA6E4E-EED6-E9E6-0364-815CCB5CB56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7A2F31A7-C5F5-7895-1799-B4B35CC90BD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DC5F7137-EA35-46E7-AA16-D100B147B3E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4B0926C2-74E7-38BC-783A-713700B9ED44}"/>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6095DEC2-AE1A-E260-ABD2-A83B3290208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47E1D79-37D3-497A-66B6-6CAD3E8F412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6A95F44-C9FD-F1A4-3EB8-7FA436BEA459}"/>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C96944E-C57B-A263-0A22-EB14840A6BB9}"/>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9BD3EBAA-57AA-0671-C8EA-472B2655FD4F}"/>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D7DFA17A-7F91-2D79-7A30-C912A7F54E47}"/>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2DB6633B-12D6-1090-9FCC-B048B7569502}"/>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9007284-0BF7-5ECF-14DC-6A99C6F3054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35289332"/>
      </p:ext>
    </p:extLst>
  </p:cSld>
  <p:clrMapOvr>
    <a:masterClrMapping/>
  </p:clrMapOvr>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934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79</cp:revision>
  <dcterms:created xsi:type="dcterms:W3CDTF">2012-02-03T19:11:35Z</dcterms:created>
  <dcterms:modified xsi:type="dcterms:W3CDTF">2022-06-09T21:06:07Z</dcterms:modified>
</cp:coreProperties>
</file>