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95" r:id="rId3"/>
  </p:sldIdLst>
  <p:sldSz cx="43891200" cy="32918400"/>
  <p:notesSz cx="32462788" cy="43435588"/>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6708">
          <p15:clr>
            <a:srgbClr val="A4A3A4"/>
          </p15:clr>
        </p15:guide>
        <p15:guide id="6" pos="20904">
          <p15:clr>
            <a:srgbClr val="A4A3A4"/>
          </p15:clr>
        </p15:guide>
        <p15:guide id="7" pos="7082">
          <p15:clr>
            <a:srgbClr val="A4A3A4"/>
          </p15:clr>
        </p15:guide>
        <p15:guide id="8" pos="20582">
          <p15:clr>
            <a:srgbClr val="A4A3A4"/>
          </p15:clr>
        </p15:guide>
        <p15:guide id="9" pos="27330">
          <p15:clr>
            <a:srgbClr val="A4A3A4"/>
          </p15:clr>
        </p15:guide>
        <p15:guide id="10" pos="326">
          <p15:clr>
            <a:srgbClr val="A4A3A4"/>
          </p15:clr>
        </p15:guide>
      </p15:sldGuideLst>
    </p:ext>
    <p:ext uri="{2D200454-40CA-4A62-9FC3-DE9A4176ACB9}">
      <p15:notesGuideLst xmlns:p15="http://schemas.microsoft.com/office/powerpoint/2012/main">
        <p15:guide id="1" orient="horz" pos="13681">
          <p15:clr>
            <a:srgbClr val="A4A3A4"/>
          </p15:clr>
        </p15:guide>
        <p15:guide id="2" pos="1022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3B7193"/>
    <a:srgbClr val="2C556E"/>
    <a:srgbClr val="E7E7E5"/>
    <a:srgbClr val="E4E7E8"/>
    <a:srgbClr val="EDE8DF"/>
    <a:srgbClr val="E0E9E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89" autoAdjust="0"/>
    <p:restoredTop sz="89933" autoAdjust="0"/>
  </p:normalViewPr>
  <p:slideViewPr>
    <p:cSldViewPr snapToGrid="0" snapToObjects="1" showGuides="1">
      <p:cViewPr varScale="1">
        <p:scale>
          <a:sx n="21" d="100"/>
          <a:sy n="21" d="100"/>
        </p:scale>
        <p:origin x="1530" y="72"/>
      </p:cViewPr>
      <p:guideLst>
        <p:guide orient="horz" pos="3318"/>
        <p:guide orient="horz" pos="288"/>
        <p:guide orient="horz" pos="20160"/>
        <p:guide orient="horz"/>
        <p:guide pos="6708"/>
        <p:guide pos="20904"/>
        <p:guide pos="7082"/>
        <p:guide pos="20582"/>
        <p:guide pos="27330"/>
        <p:guide pos="32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8" d="100"/>
          <a:sy n="18" d="100"/>
        </p:scale>
        <p:origin x="3816" y="120"/>
      </p:cViewPr>
      <p:guideLst>
        <p:guide orient="horz" pos="13681"/>
        <p:guide pos="1022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066838" cy="21780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18388013" y="0"/>
            <a:ext cx="14066837" cy="2178050"/>
          </a:xfrm>
          <a:prstGeom prst="rect">
            <a:avLst/>
          </a:prstGeom>
        </p:spPr>
        <p:txBody>
          <a:bodyPr vert="horz" lIns="91440" tIns="45720" rIns="91440" bIns="45720" rtlCol="0"/>
          <a:lstStyle>
            <a:lvl1pPr algn="r">
              <a:defRPr sz="1200"/>
            </a:lvl1pPr>
          </a:lstStyle>
          <a:p>
            <a:fld id="{34FF3CAC-1742-4A7E-8260-4A9268DABFD7}" type="datetimeFigureOut">
              <a:rPr lang="en-US" smtClean="0"/>
              <a:t>6/9/2022</a:t>
            </a:fld>
            <a:endParaRPr lang="en-US"/>
          </a:p>
        </p:txBody>
      </p:sp>
      <p:sp>
        <p:nvSpPr>
          <p:cNvPr id="4" name="Footer Placeholder 3"/>
          <p:cNvSpPr>
            <a:spLocks noGrp="1"/>
          </p:cNvSpPr>
          <p:nvPr>
            <p:ph type="ftr" sz="quarter" idx="2"/>
          </p:nvPr>
        </p:nvSpPr>
        <p:spPr>
          <a:xfrm>
            <a:off x="0" y="41257538"/>
            <a:ext cx="14066838" cy="21780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18388013" y="41257538"/>
            <a:ext cx="14066837" cy="2178050"/>
          </a:xfrm>
          <a:prstGeom prst="rect">
            <a:avLst/>
          </a:prstGeom>
        </p:spPr>
        <p:txBody>
          <a:bodyPr vert="horz" lIns="91440" tIns="45720" rIns="91440" bIns="45720" rtlCol="0" anchor="b"/>
          <a:lstStyle>
            <a:lvl1pPr algn="r">
              <a:defRPr sz="1200"/>
            </a:lvl1pPr>
          </a:lstStyle>
          <a:p>
            <a:fld id="{FFB36F1C-463D-4A4B-93AB-CBBD84B2AF3A}" type="slidenum">
              <a:rPr lang="en-US" smtClean="0"/>
              <a:t>‹#›</a:t>
            </a:fld>
            <a:endParaRPr lang="en-US"/>
          </a:p>
        </p:txBody>
      </p:sp>
    </p:spTree>
    <p:extLst>
      <p:ext uri="{BB962C8B-B14F-4D97-AF65-F5344CB8AC3E}">
        <p14:creationId xmlns:p14="http://schemas.microsoft.com/office/powerpoint/2010/main" val="2869990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067208" cy="2171779"/>
          </a:xfrm>
          <a:prstGeom prst="rect">
            <a:avLst/>
          </a:prstGeom>
        </p:spPr>
        <p:txBody>
          <a:bodyPr vert="horz" lIns="433700" tIns="216850" rIns="433700" bIns="216850" rtlCol="0"/>
          <a:lstStyle>
            <a:lvl1pPr algn="l">
              <a:defRPr sz="5700"/>
            </a:lvl1pPr>
          </a:lstStyle>
          <a:p>
            <a:endParaRPr lang="en-US" dirty="0"/>
          </a:p>
        </p:txBody>
      </p:sp>
      <p:sp>
        <p:nvSpPr>
          <p:cNvPr id="3" name="Date Placeholder 2"/>
          <p:cNvSpPr>
            <a:spLocks noGrp="1"/>
          </p:cNvSpPr>
          <p:nvPr>
            <p:ph type="dt" idx="1"/>
          </p:nvPr>
        </p:nvSpPr>
        <p:spPr>
          <a:xfrm>
            <a:off x="18388068" y="0"/>
            <a:ext cx="14067208" cy="2171779"/>
          </a:xfrm>
          <a:prstGeom prst="rect">
            <a:avLst/>
          </a:prstGeom>
        </p:spPr>
        <p:txBody>
          <a:bodyPr vert="horz" lIns="433700" tIns="216850" rIns="433700" bIns="216850" rtlCol="0"/>
          <a:lstStyle>
            <a:lvl1pPr algn="r">
              <a:defRPr sz="5700"/>
            </a:lvl1pPr>
          </a:lstStyle>
          <a:p>
            <a:fld id="{E6CC2317-6751-4CD4-9995-8782DD78E936}" type="datetimeFigureOut">
              <a:rPr lang="en-US" smtClean="0"/>
              <a:pPr/>
              <a:t>6/9/2022</a:t>
            </a:fld>
            <a:endParaRPr lang="en-US" dirty="0"/>
          </a:p>
        </p:txBody>
      </p:sp>
      <p:sp>
        <p:nvSpPr>
          <p:cNvPr id="4" name="Slide Image Placeholder 3"/>
          <p:cNvSpPr>
            <a:spLocks noGrp="1" noRot="1" noChangeAspect="1"/>
          </p:cNvSpPr>
          <p:nvPr>
            <p:ph type="sldImg" idx="2"/>
          </p:nvPr>
        </p:nvSpPr>
        <p:spPr>
          <a:xfrm>
            <a:off x="5373688" y="3257550"/>
            <a:ext cx="21715412" cy="16287750"/>
          </a:xfrm>
          <a:prstGeom prst="rect">
            <a:avLst/>
          </a:prstGeom>
          <a:noFill/>
          <a:ln w="12700">
            <a:solidFill>
              <a:prstClr val="black"/>
            </a:solidFill>
          </a:ln>
        </p:spPr>
        <p:txBody>
          <a:bodyPr vert="horz" lIns="433700" tIns="216850" rIns="433700" bIns="216850" rtlCol="0" anchor="ctr"/>
          <a:lstStyle/>
          <a:p>
            <a:endParaRPr lang="en-US" dirty="0"/>
          </a:p>
        </p:txBody>
      </p:sp>
      <p:sp>
        <p:nvSpPr>
          <p:cNvPr id="5" name="Notes Placeholder 4"/>
          <p:cNvSpPr>
            <a:spLocks noGrp="1"/>
          </p:cNvSpPr>
          <p:nvPr>
            <p:ph type="body" sz="quarter" idx="3"/>
          </p:nvPr>
        </p:nvSpPr>
        <p:spPr>
          <a:xfrm>
            <a:off x="3246279" y="20631904"/>
            <a:ext cx="25970230" cy="19546015"/>
          </a:xfrm>
          <a:prstGeom prst="rect">
            <a:avLst/>
          </a:prstGeom>
        </p:spPr>
        <p:txBody>
          <a:bodyPr vert="horz" lIns="433700" tIns="216850" rIns="433700" bIns="21685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1256270"/>
            <a:ext cx="14067208" cy="2171779"/>
          </a:xfrm>
          <a:prstGeom prst="rect">
            <a:avLst/>
          </a:prstGeom>
        </p:spPr>
        <p:txBody>
          <a:bodyPr vert="horz" lIns="433700" tIns="216850" rIns="433700" bIns="216850" rtlCol="0" anchor="b"/>
          <a:lstStyle>
            <a:lvl1pPr algn="l">
              <a:defRPr sz="5700"/>
            </a:lvl1pPr>
          </a:lstStyle>
          <a:p>
            <a:endParaRPr lang="en-US" dirty="0"/>
          </a:p>
        </p:txBody>
      </p:sp>
      <p:sp>
        <p:nvSpPr>
          <p:cNvPr id="7" name="Slide Number Placeholder 6"/>
          <p:cNvSpPr>
            <a:spLocks noGrp="1"/>
          </p:cNvSpPr>
          <p:nvPr>
            <p:ph type="sldNum" sz="quarter" idx="5"/>
          </p:nvPr>
        </p:nvSpPr>
        <p:spPr>
          <a:xfrm>
            <a:off x="18388068" y="41256270"/>
            <a:ext cx="14067208" cy="2171779"/>
          </a:xfrm>
          <a:prstGeom prst="rect">
            <a:avLst/>
          </a:prstGeom>
        </p:spPr>
        <p:txBody>
          <a:bodyPr vert="horz" lIns="433700" tIns="216850" rIns="433700" bIns="216850" rtlCol="0" anchor="b"/>
          <a:lstStyle>
            <a:lvl1pPr algn="r">
              <a:defRPr sz="57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119091248"/>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27049" y="6021370"/>
            <a:ext cx="10196513"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27049" y="5267325"/>
            <a:ext cx="10196513"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17525" y="14197507"/>
            <a:ext cx="10210799"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252201" y="6021371"/>
            <a:ext cx="21421724"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242675" y="5267326"/>
            <a:ext cx="21431250"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1252201" y="20505756"/>
            <a:ext cx="21421724"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252201" y="19751711"/>
            <a:ext cx="21421724"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185100" y="5267325"/>
            <a:ext cx="10201275"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185099" y="6021370"/>
            <a:ext cx="10201275"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185098" y="14257357"/>
            <a:ext cx="10201275"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185097" y="15011402"/>
            <a:ext cx="10201275"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185095" y="25679401"/>
            <a:ext cx="10201275"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185096" y="26433446"/>
            <a:ext cx="10201275"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27049" y="14951552"/>
            <a:ext cx="10201275"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11224245" y="1785731"/>
            <a:ext cx="21421724" cy="1107996"/>
          </a:xfrm>
          <a:prstGeom prst="rect">
            <a:avLst/>
          </a:prstGeom>
        </p:spPr>
        <p:txBody>
          <a:bodyPr anchor="t" anchorCtr="0">
            <a:spAutoFit/>
          </a:bodyPr>
          <a:lstStyle>
            <a:lvl1pPr marL="0" indent="0" algn="ctr">
              <a:buFontTx/>
              <a:buNone/>
              <a:defRPr sz="6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47" name="Text Placeholder 76"/>
          <p:cNvSpPr>
            <a:spLocks noGrp="1"/>
          </p:cNvSpPr>
          <p:nvPr>
            <p:ph type="body" sz="quarter" idx="184" hasCustomPrompt="1"/>
          </p:nvPr>
        </p:nvSpPr>
        <p:spPr>
          <a:xfrm>
            <a:off x="11224245" y="3117452"/>
            <a:ext cx="21421724" cy="923330"/>
          </a:xfrm>
          <a:prstGeom prst="rect">
            <a:avLst/>
          </a:prstGeom>
        </p:spPr>
        <p:txBody>
          <a:bodyPr anchor="t" anchorCtr="0">
            <a:spAutoFit/>
          </a:bodyPr>
          <a:lstStyle>
            <a:lvl1pPr marL="0" indent="0" algn="ctr">
              <a:buFontTx/>
              <a:buNone/>
              <a:defRPr sz="5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48" name="Text Placeholder 76"/>
          <p:cNvSpPr>
            <a:spLocks noGrp="1"/>
          </p:cNvSpPr>
          <p:nvPr>
            <p:ph type="body" sz="quarter" idx="185" hasCustomPrompt="1"/>
          </p:nvPr>
        </p:nvSpPr>
        <p:spPr>
          <a:xfrm>
            <a:off x="11224245" y="417443"/>
            <a:ext cx="21421724" cy="1446550"/>
          </a:xfrm>
          <a:prstGeom prst="rect">
            <a:avLst/>
          </a:prstGeom>
        </p:spPr>
        <p:txBody>
          <a:bodyPr anchor="t" anchorCtr="0">
            <a:spAutoFit/>
          </a:bodyPr>
          <a:lstStyle>
            <a:lvl1pPr marL="0" indent="0" algn="ctr">
              <a:buFontTx/>
              <a:buNone/>
              <a:defRPr sz="88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27049" y="6021370"/>
            <a:ext cx="10196513"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27049" y="5267325"/>
            <a:ext cx="10196513"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17525" y="14197507"/>
            <a:ext cx="10210799"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252201" y="6021371"/>
            <a:ext cx="21421724"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242675" y="5267326"/>
            <a:ext cx="21431250"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1252201" y="20505756"/>
            <a:ext cx="21421724"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252201" y="19751711"/>
            <a:ext cx="21421724"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185100" y="5267325"/>
            <a:ext cx="10201275"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185099" y="6021370"/>
            <a:ext cx="10201275"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185098" y="14257357"/>
            <a:ext cx="10201275"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185097" y="15011402"/>
            <a:ext cx="10201275"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185095" y="25679401"/>
            <a:ext cx="10201275"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185096" y="26433446"/>
            <a:ext cx="10201275"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27049" y="14951552"/>
            <a:ext cx="10201275"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11224245" y="1785731"/>
            <a:ext cx="21421724" cy="1107996"/>
          </a:xfrm>
          <a:prstGeom prst="rect">
            <a:avLst/>
          </a:prstGeom>
        </p:spPr>
        <p:txBody>
          <a:bodyPr anchor="t" anchorCtr="0">
            <a:spAutoFit/>
          </a:bodyPr>
          <a:lstStyle>
            <a:lvl1pPr marL="0" indent="0" algn="ctr">
              <a:buFontTx/>
              <a:buNone/>
              <a:defRPr sz="6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47" name="Text Placeholder 76"/>
          <p:cNvSpPr>
            <a:spLocks noGrp="1"/>
          </p:cNvSpPr>
          <p:nvPr>
            <p:ph type="body" sz="quarter" idx="184" hasCustomPrompt="1"/>
          </p:nvPr>
        </p:nvSpPr>
        <p:spPr>
          <a:xfrm>
            <a:off x="11224245" y="3117452"/>
            <a:ext cx="21421724" cy="923330"/>
          </a:xfrm>
          <a:prstGeom prst="rect">
            <a:avLst/>
          </a:prstGeom>
        </p:spPr>
        <p:txBody>
          <a:bodyPr anchor="t" anchorCtr="0">
            <a:spAutoFit/>
          </a:bodyPr>
          <a:lstStyle>
            <a:lvl1pPr marL="0" indent="0" algn="ctr">
              <a:buFontTx/>
              <a:buNone/>
              <a:defRPr sz="5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48" name="Text Placeholder 76"/>
          <p:cNvSpPr>
            <a:spLocks noGrp="1"/>
          </p:cNvSpPr>
          <p:nvPr>
            <p:ph type="body" sz="quarter" idx="185" hasCustomPrompt="1"/>
          </p:nvPr>
        </p:nvSpPr>
        <p:spPr>
          <a:xfrm>
            <a:off x="11224245" y="417443"/>
            <a:ext cx="21421724" cy="1446550"/>
          </a:xfrm>
          <a:prstGeom prst="rect">
            <a:avLst/>
          </a:prstGeom>
        </p:spPr>
        <p:txBody>
          <a:bodyPr anchor="t" anchorCtr="0">
            <a:spAutoFit/>
          </a:bodyPr>
          <a:lstStyle>
            <a:lvl1pPr marL="0" indent="0" algn="ctr">
              <a:buFontTx/>
              <a:buNone/>
              <a:defRPr sz="88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74835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DDFFD2C-AD4D-3745-9D92-DDB90C6C6EF5}"/>
              </a:ext>
            </a:extLst>
          </p:cNvPr>
          <p:cNvGrpSpPr/>
          <p:nvPr userDrawn="1"/>
        </p:nvGrpSpPr>
        <p:grpSpPr>
          <a:xfrm>
            <a:off x="-214689" y="0"/>
            <a:ext cx="44053620" cy="33019414"/>
            <a:chOff x="-214689" y="0"/>
            <a:chExt cx="44053620" cy="33019414"/>
          </a:xfrm>
        </p:grpSpPr>
        <p:sp>
          <p:nvSpPr>
            <p:cNvPr id="39" name="Freeform 38"/>
            <p:cNvSpPr/>
            <p:nvPr userDrawn="1"/>
          </p:nvSpPr>
          <p:spPr>
            <a:xfrm>
              <a:off x="-143114" y="18102"/>
              <a:ext cx="43982045" cy="33001312"/>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8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39"/>
            <p:cNvSpPr/>
            <p:nvPr userDrawn="1"/>
          </p:nvSpPr>
          <p:spPr>
            <a:xfrm flipH="1" flipV="1">
              <a:off x="-143115" y="18102"/>
              <a:ext cx="43982043" cy="32984330"/>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userDrawn="1"/>
          </p:nvSpPr>
          <p:spPr>
            <a:xfrm>
              <a:off x="-214689" y="0"/>
              <a:ext cx="44053620" cy="33019414"/>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4"/>
            <p:cNvSpPr txBox="1">
              <a:spLocks noChangeArrowheads="1"/>
            </p:cNvSpPr>
            <p:nvPr/>
          </p:nvSpPr>
          <p:spPr bwMode="auto">
            <a:xfrm>
              <a:off x="1075934" y="32007743"/>
              <a:ext cx="2517611" cy="356825"/>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graphicFrame>
        <p:nvGraphicFramePr>
          <p:cNvPr id="72" name="Table 71">
            <a:extLst>
              <a:ext uri="{FF2B5EF4-FFF2-40B4-BE49-F238E27FC236}">
                <a16:creationId xmlns:a16="http://schemas.microsoft.com/office/drawing/2014/main" id="{5E107E31-999F-724E-861C-FC7BE792FF6B}"/>
              </a:ext>
            </a:extLst>
          </p:cNvPr>
          <p:cNvGraphicFramePr>
            <a:graphicFrameLocks noGrp="1"/>
          </p:cNvGraphicFramePr>
          <p:nvPr userDrawn="1">
            <p:extLst>
              <p:ext uri="{D42A27DB-BD31-4B8C-83A1-F6EECF244321}">
                <p14:modId xmlns:p14="http://schemas.microsoft.com/office/powerpoint/2010/main" val="2845333469"/>
              </p:ext>
            </p:extLst>
          </p:nvPr>
        </p:nvGraphicFramePr>
        <p:xfrm>
          <a:off x="-10611120" y="14098"/>
          <a:ext cx="9776869" cy="32750835"/>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b="1" i="0" dirty="0">
                          <a:solidFill>
                            <a:srgbClr val="FFC000"/>
                          </a:solidFill>
                          <a:latin typeface="Arial"/>
                          <a:cs typeface="Arial"/>
                        </a:rPr>
                        <a:t>36"x48” Trifold </a:t>
                      </a:r>
                      <a:r>
                        <a:rPr lang="en-US" sz="2000" i="0" dirty="0">
                          <a:solidFill>
                            <a:srgbClr val="D9D9D9"/>
                          </a:solidFill>
                          <a:latin typeface="Arial"/>
                          <a:cs typeface="Arial"/>
                        </a:rPr>
                        <a:t>presentation poster board.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44032">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poster template for a </a:t>
                      </a:r>
                      <a:br>
                        <a:rPr lang="en-US" sz="20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TRIFOLD</a:t>
                      </a:r>
                      <a:br>
                        <a:rPr lang="en-US" sz="36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(3 feet tall by 4 feet wide)</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board</a:t>
                      </a:r>
                    </a:p>
                    <a:p>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endParaRPr lang="en-US" sz="20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243BA8FE-CB60-7D49-B451-7ADC16DC24E4}"/>
              </a:ext>
            </a:extLst>
          </p:cNvPr>
          <p:cNvGraphicFramePr>
            <a:graphicFrameLocks noGrp="1"/>
          </p:cNvGraphicFramePr>
          <p:nvPr userDrawn="1">
            <p:extLst>
              <p:ext uri="{D42A27DB-BD31-4B8C-83A1-F6EECF244321}">
                <p14:modId xmlns:p14="http://schemas.microsoft.com/office/powerpoint/2010/main" val="93965922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B6C82AD-5956-FD4F-88E2-10DAB98DF617}"/>
              </a:ext>
            </a:extLst>
          </p:cNvPr>
          <p:cNvGrpSpPr/>
          <p:nvPr userDrawn="1"/>
        </p:nvGrpSpPr>
        <p:grpSpPr>
          <a:xfrm>
            <a:off x="-214689" y="0"/>
            <a:ext cx="44053620" cy="33019414"/>
            <a:chOff x="-214689" y="0"/>
            <a:chExt cx="44053620" cy="33019414"/>
          </a:xfrm>
        </p:grpSpPr>
        <p:sp>
          <p:nvSpPr>
            <p:cNvPr id="9" name="Freeform 8">
              <a:extLst>
                <a:ext uri="{FF2B5EF4-FFF2-40B4-BE49-F238E27FC236}">
                  <a16:creationId xmlns:a16="http://schemas.microsoft.com/office/drawing/2014/main" id="{670E346B-975C-084B-96F4-E87AC0FC8D03}"/>
                </a:ext>
              </a:extLst>
            </p:cNvPr>
            <p:cNvSpPr/>
            <p:nvPr userDrawn="1"/>
          </p:nvSpPr>
          <p:spPr>
            <a:xfrm>
              <a:off x="-143114" y="18102"/>
              <a:ext cx="43982045" cy="33001312"/>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8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A539543A-BBF1-EE41-954C-F57057DD7B83}"/>
                </a:ext>
              </a:extLst>
            </p:cNvPr>
            <p:cNvSpPr/>
            <p:nvPr userDrawn="1"/>
          </p:nvSpPr>
          <p:spPr>
            <a:xfrm flipH="1" flipV="1">
              <a:off x="-143115" y="18102"/>
              <a:ext cx="43982043" cy="32984330"/>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271722E6-7AC2-5744-8E72-553FBA4154B2}"/>
                </a:ext>
              </a:extLst>
            </p:cNvPr>
            <p:cNvSpPr/>
            <p:nvPr userDrawn="1"/>
          </p:nvSpPr>
          <p:spPr>
            <a:xfrm>
              <a:off x="-214689" y="0"/>
              <a:ext cx="44053620" cy="33019414"/>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4">
              <a:extLst>
                <a:ext uri="{FF2B5EF4-FFF2-40B4-BE49-F238E27FC236}">
                  <a16:creationId xmlns:a16="http://schemas.microsoft.com/office/drawing/2014/main" id="{152FF909-0995-4249-9F58-181319E4C892}"/>
                </a:ext>
              </a:extLst>
            </p:cNvPr>
            <p:cNvSpPr txBox="1">
              <a:spLocks noChangeArrowheads="1"/>
            </p:cNvSpPr>
            <p:nvPr/>
          </p:nvSpPr>
          <p:spPr bwMode="auto">
            <a:xfrm>
              <a:off x="1075934" y="32007743"/>
              <a:ext cx="2517611" cy="356825"/>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spTree>
    <p:extLst>
      <p:ext uri="{BB962C8B-B14F-4D97-AF65-F5344CB8AC3E}">
        <p14:creationId xmlns:p14="http://schemas.microsoft.com/office/powerpoint/2010/main" val="2100442710"/>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519A7F-FAE5-34E6-59F5-E629DF009D9D}"/>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B31212DC-E368-FF18-B39B-407C5BD85D77}"/>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A1249AF1-DF68-E006-6C2F-D0509FB3E39A}"/>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41D68766-8EED-384D-5078-854A4B7080B4}"/>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4F018BA2-9833-8C0C-96DC-B5620F572115}"/>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8C8B5E42-55A8-FD5B-DBC0-9005CAC93CA4}"/>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017FC027-1413-0D9A-3C7C-C5F45A9B723D}"/>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92287D8E-0DF0-3BD4-1171-D8CAD2FFAFAD}"/>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8756495A-6415-CE5B-E215-441F3627B779}"/>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18D4D16C-0C20-68D2-32E7-262BEE16CF0F}"/>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F4FC2105-4DD7-ADE3-F518-8C23CF2EA2C5}"/>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BF76A969-0509-2DEC-056B-A06DF47A4277}"/>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97861137-B6CF-60D9-4BD3-3BEF63FD925B}"/>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A6EABA8D-212A-3A85-4625-3667B8875253}"/>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B2957A0C-B451-D229-3FB2-A4C735B03B07}"/>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953023DF-2275-ADB6-6BC2-7406E31E91BF}"/>
              </a:ext>
            </a:extLst>
          </p:cNvPr>
          <p:cNvSpPr>
            <a:spLocks noGrp="1"/>
          </p:cNvSpPr>
          <p:nvPr>
            <p:ph type="body" sz="quarter" idx="184"/>
          </p:nvPr>
        </p:nvSpPr>
        <p:spPr/>
        <p:txBody>
          <a:bodyPr/>
          <a:lstStyle/>
          <a:p>
            <a:endParaRPr lang="en-US"/>
          </a:p>
        </p:txBody>
      </p:sp>
      <p:sp>
        <p:nvSpPr>
          <p:cNvPr id="18" name="Text Placeholder 17">
            <a:extLst>
              <a:ext uri="{FF2B5EF4-FFF2-40B4-BE49-F238E27FC236}">
                <a16:creationId xmlns:a16="http://schemas.microsoft.com/office/drawing/2014/main" id="{D2F65221-26A9-6D12-8B7C-80AF31FD1E65}"/>
              </a:ext>
            </a:extLst>
          </p:cNvPr>
          <p:cNvSpPr>
            <a:spLocks noGrp="1"/>
          </p:cNvSpPr>
          <p:nvPr>
            <p:ph type="body" sz="quarter" idx="185"/>
          </p:nvPr>
        </p:nvSpPr>
        <p:spPr/>
        <p:txBody>
          <a:bodyPr/>
          <a:lstStyle/>
          <a:p>
            <a:endParaRPr lang="en-US"/>
          </a:p>
        </p:txBody>
      </p:sp>
    </p:spTree>
    <p:extLst>
      <p:ext uri="{BB962C8B-B14F-4D97-AF65-F5344CB8AC3E}">
        <p14:creationId xmlns:p14="http://schemas.microsoft.com/office/powerpoint/2010/main" val="422969916"/>
      </p:ext>
    </p:extLst>
  </p:cSld>
  <p:clrMapOvr>
    <a:masterClrMapping/>
  </p:clrMapOvr>
</p:sld>
</file>

<file path=ppt/theme/theme1.xml><?xml version="1.0" encoding="utf-8"?>
<a:theme xmlns:a="http://schemas.openxmlformats.org/drawingml/2006/main" name="PosterPresentations.com-36x48_Trifold_Template-V3">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PosterPresentations.com-36x48_Trifold_Template-V3</Template>
  <TotalTime>1179</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PosterPresentations.com-36x48_Trifold_Template-V3</vt:lpstr>
      <vt:lpstr>Without Quick Guides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38</cp:revision>
  <dcterms:created xsi:type="dcterms:W3CDTF">2012-02-03T23:30:52Z</dcterms:created>
  <dcterms:modified xsi:type="dcterms:W3CDTF">2022-06-09T22:13:38Z</dcterms:modified>
</cp:coreProperties>
</file>