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9" r:id="rId2"/>
    <p:sldMasterId id="2147483657" r:id="rId3"/>
    <p:sldMasterId id="2147483653" r:id="rId4"/>
  </p:sldMasterIdLst>
  <p:notesMasterIdLst>
    <p:notesMasterId r:id="rId6"/>
  </p:notesMasterIdLst>
  <p:handoutMasterIdLst>
    <p:handoutMasterId r:id="rId7"/>
  </p:handoutMasterIdLst>
  <p:sldIdLst>
    <p:sldId id="257" r:id="rId5"/>
  </p:sldIdLst>
  <p:sldSz cx="27432000" cy="164592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9">
          <p15:clr>
            <a:srgbClr val="A4A3A4"/>
          </p15:clr>
        </p15:guide>
        <p15:guide id="2" orient="horz" pos="144">
          <p15:clr>
            <a:srgbClr val="A4A3A4"/>
          </p15:clr>
        </p15:guide>
        <p15:guide id="3" orient="horz" pos="10080">
          <p15:clr>
            <a:srgbClr val="A4A3A4"/>
          </p15:clr>
        </p15:guide>
        <p15:guide id="4" orient="horz" pos="24" userDrawn="1">
          <p15:clr>
            <a:srgbClr val="A4A3A4"/>
          </p15:clr>
        </p15:guide>
        <p15:guide id="5" pos="363">
          <p15:clr>
            <a:srgbClr val="A4A3A4"/>
          </p15:clr>
        </p15:guide>
        <p15:guide id="6" pos="1691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53" autoAdjust="0"/>
    <p:restoredTop sz="94706" autoAdjust="0"/>
  </p:normalViewPr>
  <p:slideViewPr>
    <p:cSldViewPr snapToGrid="0" snapToObjects="1" showGuides="1">
      <p:cViewPr varScale="1">
        <p:scale>
          <a:sx n="46" d="100"/>
          <a:sy n="46" d="100"/>
        </p:scale>
        <p:origin x="492" y="48"/>
      </p:cViewPr>
      <p:guideLst>
        <p:guide orient="horz" pos="1659"/>
        <p:guide orient="horz" pos="144"/>
        <p:guide orient="horz" pos="10080"/>
        <p:guide orient="horz" pos="24"/>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0" d="100"/>
          <a:sy n="80" d="100"/>
        </p:scale>
        <p:origin x="257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7B717E-17DC-4276-BCDC-C73550588E55}" type="slidenum">
              <a:rPr lang="en-US" smtClean="0"/>
              <a:t>‹#›</a:t>
            </a:fld>
            <a:endParaRPr lang="en-US"/>
          </a:p>
        </p:txBody>
      </p:sp>
    </p:spTree>
    <p:extLst>
      <p:ext uri="{BB962C8B-B14F-4D97-AF65-F5344CB8AC3E}">
        <p14:creationId xmlns:p14="http://schemas.microsoft.com/office/powerpoint/2010/main" val="170805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6/9/2022</a:t>
            </a:fld>
            <a:endParaRPr lang="en-US" dirty="0"/>
          </a:p>
        </p:txBody>
      </p:sp>
      <p:sp>
        <p:nvSpPr>
          <p:cNvPr id="4" name="Slide Image Placeholder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61"/>
            <a:ext cx="6285508"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1" y="2649220"/>
            <a:ext cx="6280547" cy="428684"/>
          </a:xfrm>
          <a:prstGeom prst="rect">
            <a:avLst/>
          </a:prstGeom>
          <a:noFill/>
        </p:spPr>
        <p:txBody>
          <a:bodyPr lIns="52249" tIns="52249" rIns="52249" bIns="52249" anchor="t" anchorCtr="0">
            <a:spAutoFit/>
          </a:bodyPr>
          <a:lstStyle>
            <a:lvl1pPr marL="0" indent="0" algn="ctr">
              <a:buNone/>
              <a:defRPr sz="21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76461" y="7268816"/>
            <a:ext cx="6281539" cy="428684"/>
          </a:xfrm>
          <a:prstGeom prst="rect">
            <a:avLst/>
          </a:prstGeom>
          <a:noFill/>
        </p:spPr>
        <p:txBody>
          <a:bodyPr wrap="square" lIns="52249" tIns="52249" rIns="52249" bIns="52249" anchor="t" anchorCtr="0">
            <a:spAutoFit/>
          </a:bodyPr>
          <a:lstStyle>
            <a:lvl1pPr marL="0" indent="0" algn="ctr">
              <a:buNone/>
              <a:defRPr sz="21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241978" y="3063161"/>
            <a:ext cx="6280546"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241977" y="2649220"/>
            <a:ext cx="6280547" cy="428684"/>
          </a:xfrm>
          <a:prstGeom prst="rect">
            <a:avLst/>
          </a:prstGeom>
          <a:noFill/>
        </p:spPr>
        <p:txBody>
          <a:bodyPr lIns="52249" tIns="52249" rIns="52249" bIns="52249" anchor="t" anchorCtr="0">
            <a:spAutoFit/>
          </a:bodyPr>
          <a:lstStyle>
            <a:lvl1pPr marL="0" indent="0" algn="ctr">
              <a:buNone/>
              <a:defRPr sz="21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911462" y="3063161"/>
            <a:ext cx="6280546"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906500" y="2649220"/>
            <a:ext cx="6286500" cy="428684"/>
          </a:xfrm>
          <a:prstGeom prst="rect">
            <a:avLst/>
          </a:prstGeom>
          <a:noFill/>
        </p:spPr>
        <p:txBody>
          <a:bodyPr lIns="52249" tIns="52249" rIns="52249" bIns="52249" anchor="t" anchorCtr="0">
            <a:spAutoFit/>
          </a:bodyPr>
          <a:lstStyle>
            <a:lvl1pPr marL="0" indent="0" algn="ctr">
              <a:buNone/>
              <a:defRPr sz="21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0575984" y="2649220"/>
            <a:ext cx="6279386" cy="428684"/>
          </a:xfrm>
          <a:prstGeom prst="rect">
            <a:avLst/>
          </a:prstGeom>
          <a:noFill/>
        </p:spPr>
        <p:txBody>
          <a:bodyPr wrap="square" lIns="52249" tIns="52249" rIns="52249" bIns="52249" anchor="t" anchorCtr="0">
            <a:spAutoFit/>
          </a:bodyPr>
          <a:lstStyle>
            <a:lvl1pPr marL="0" indent="0" algn="ctr">
              <a:buNone/>
              <a:defRPr sz="21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575984" y="3063161"/>
            <a:ext cx="6279386"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575984" y="7298928"/>
            <a:ext cx="6279386" cy="428684"/>
          </a:xfrm>
          <a:prstGeom prst="rect">
            <a:avLst/>
          </a:prstGeom>
          <a:noFill/>
        </p:spPr>
        <p:txBody>
          <a:bodyPr wrap="square" lIns="52249" tIns="52249" rIns="52249" bIns="52249" anchor="t" anchorCtr="0">
            <a:spAutoFit/>
          </a:bodyPr>
          <a:lstStyle>
            <a:lvl1pPr marL="0" indent="0" algn="ctr">
              <a:buNone/>
              <a:defRPr sz="21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0574412" y="7749540"/>
            <a:ext cx="6282531"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575984" y="13002260"/>
            <a:ext cx="6279386" cy="428684"/>
          </a:xfrm>
          <a:prstGeom prst="rect">
            <a:avLst/>
          </a:prstGeom>
          <a:noFill/>
        </p:spPr>
        <p:txBody>
          <a:bodyPr wrap="square" lIns="52249" tIns="52249" rIns="52249" bIns="52249" anchor="t" anchorCtr="0">
            <a:spAutoFit/>
          </a:bodyPr>
          <a:lstStyle>
            <a:lvl1pPr marL="0" indent="0" algn="ctr">
              <a:buNone/>
              <a:defRPr sz="21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0574412" y="13432552"/>
            <a:ext cx="6282531"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6" y="7699295"/>
            <a:ext cx="6285508"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662362" y="1078170"/>
            <a:ext cx="20107276" cy="646331"/>
          </a:xfrm>
          <a:prstGeom prst="rect">
            <a:avLst/>
          </a:prstGeom>
        </p:spPr>
        <p:txBody>
          <a:bodyPr anchor="t" anchorCtr="0">
            <a:sp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7" name="Text Placeholder 76"/>
          <p:cNvSpPr>
            <a:spLocks noGrp="1"/>
          </p:cNvSpPr>
          <p:nvPr>
            <p:ph type="body" sz="quarter" idx="184" hasCustomPrompt="1"/>
          </p:nvPr>
        </p:nvSpPr>
        <p:spPr>
          <a:xfrm>
            <a:off x="3662362" y="1676399"/>
            <a:ext cx="20107276" cy="523220"/>
          </a:xfrm>
          <a:prstGeom prst="rect">
            <a:avLst/>
          </a:prstGeom>
        </p:spPr>
        <p:txBody>
          <a:bodyPr anchor="t" anchorCtr="0">
            <a:spAutoFit/>
          </a:bodyPr>
          <a:lstStyle>
            <a:lvl1pPr marL="0" indent="0" algn="ctr">
              <a:buFontTx/>
              <a:buNone/>
              <a:defRPr sz="2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85" hasCustomPrompt="1"/>
          </p:nvPr>
        </p:nvSpPr>
        <p:spPr>
          <a:xfrm>
            <a:off x="3662362" y="232386"/>
            <a:ext cx="20107276" cy="834414"/>
          </a:xfrm>
          <a:prstGeom prst="rect">
            <a:avLst/>
          </a:prstGeom>
        </p:spPr>
        <p:txBody>
          <a:bodyPr anchor="t" anchorCtr="0">
            <a:spAutoFit/>
          </a:bodyPr>
          <a:lstStyle>
            <a:lvl1pPr marL="0" indent="0" algn="ctr">
              <a:buFontTx/>
              <a:buNone/>
              <a:defRPr sz="48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61"/>
            <a:ext cx="6285508"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1" y="2649220"/>
            <a:ext cx="6280547" cy="428684"/>
          </a:xfrm>
          <a:prstGeom prst="rect">
            <a:avLst/>
          </a:prstGeom>
          <a:noFill/>
        </p:spPr>
        <p:txBody>
          <a:bodyPr lIns="52249" tIns="52249" rIns="52249" bIns="52249" anchor="t" anchorCtr="0">
            <a:spAutoFit/>
          </a:bodyPr>
          <a:lstStyle>
            <a:lvl1pPr marL="0" indent="0" algn="ctr">
              <a:buNone/>
              <a:defRPr sz="21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76461" y="7268816"/>
            <a:ext cx="6281539" cy="428684"/>
          </a:xfrm>
          <a:prstGeom prst="rect">
            <a:avLst/>
          </a:prstGeom>
          <a:noFill/>
        </p:spPr>
        <p:txBody>
          <a:bodyPr wrap="square" lIns="52249" tIns="52249" rIns="52249" bIns="52249" anchor="t" anchorCtr="0">
            <a:spAutoFit/>
          </a:bodyPr>
          <a:lstStyle>
            <a:lvl1pPr marL="0" indent="0" algn="ctr">
              <a:buNone/>
              <a:defRPr sz="21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241978" y="3063161"/>
            <a:ext cx="6280546"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241977" y="2649220"/>
            <a:ext cx="6280547" cy="428684"/>
          </a:xfrm>
          <a:prstGeom prst="rect">
            <a:avLst/>
          </a:prstGeom>
          <a:noFill/>
        </p:spPr>
        <p:txBody>
          <a:bodyPr lIns="52249" tIns="52249" rIns="52249" bIns="52249" anchor="t" anchorCtr="0">
            <a:spAutoFit/>
          </a:bodyPr>
          <a:lstStyle>
            <a:lvl1pPr marL="0" indent="0" algn="ctr">
              <a:buNone/>
              <a:defRPr sz="21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911462" y="3063161"/>
            <a:ext cx="6280546"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906500" y="2649220"/>
            <a:ext cx="6286500" cy="428684"/>
          </a:xfrm>
          <a:prstGeom prst="rect">
            <a:avLst/>
          </a:prstGeom>
          <a:noFill/>
        </p:spPr>
        <p:txBody>
          <a:bodyPr lIns="52249" tIns="52249" rIns="52249" bIns="52249" anchor="t" anchorCtr="0">
            <a:spAutoFit/>
          </a:bodyPr>
          <a:lstStyle>
            <a:lvl1pPr marL="0" indent="0" algn="ctr">
              <a:buNone/>
              <a:defRPr sz="21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0575984" y="2649220"/>
            <a:ext cx="6279386" cy="428684"/>
          </a:xfrm>
          <a:prstGeom prst="rect">
            <a:avLst/>
          </a:prstGeom>
          <a:noFill/>
        </p:spPr>
        <p:txBody>
          <a:bodyPr wrap="square" lIns="52249" tIns="52249" rIns="52249" bIns="52249" anchor="t" anchorCtr="0">
            <a:spAutoFit/>
          </a:bodyPr>
          <a:lstStyle>
            <a:lvl1pPr marL="0" indent="0" algn="ctr">
              <a:buNone/>
              <a:defRPr sz="21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575984" y="3063161"/>
            <a:ext cx="6279386"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575984" y="7298928"/>
            <a:ext cx="6279386" cy="428684"/>
          </a:xfrm>
          <a:prstGeom prst="rect">
            <a:avLst/>
          </a:prstGeom>
          <a:noFill/>
        </p:spPr>
        <p:txBody>
          <a:bodyPr wrap="square" lIns="52249" tIns="52249" rIns="52249" bIns="52249" anchor="t" anchorCtr="0">
            <a:spAutoFit/>
          </a:bodyPr>
          <a:lstStyle>
            <a:lvl1pPr marL="0" indent="0" algn="ctr">
              <a:buNone/>
              <a:defRPr sz="21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0574412" y="7749540"/>
            <a:ext cx="6282531"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575984" y="13002260"/>
            <a:ext cx="6279386" cy="428684"/>
          </a:xfrm>
          <a:prstGeom prst="rect">
            <a:avLst/>
          </a:prstGeom>
          <a:noFill/>
        </p:spPr>
        <p:txBody>
          <a:bodyPr wrap="square" lIns="52249" tIns="52249" rIns="52249" bIns="52249" anchor="t" anchorCtr="0">
            <a:spAutoFit/>
          </a:bodyPr>
          <a:lstStyle>
            <a:lvl1pPr marL="0" indent="0" algn="ctr">
              <a:buNone/>
              <a:defRPr sz="21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0574412" y="13432552"/>
            <a:ext cx="6282531"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6" y="7699295"/>
            <a:ext cx="6285508"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662362" y="1078170"/>
            <a:ext cx="20107276" cy="646331"/>
          </a:xfrm>
          <a:prstGeom prst="rect">
            <a:avLst/>
          </a:prstGeom>
        </p:spPr>
        <p:txBody>
          <a:bodyPr anchor="t" anchorCtr="0">
            <a:sp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7" name="Text Placeholder 76"/>
          <p:cNvSpPr>
            <a:spLocks noGrp="1"/>
          </p:cNvSpPr>
          <p:nvPr>
            <p:ph type="body" sz="quarter" idx="184" hasCustomPrompt="1"/>
          </p:nvPr>
        </p:nvSpPr>
        <p:spPr>
          <a:xfrm>
            <a:off x="3662362" y="1676399"/>
            <a:ext cx="20107276" cy="523220"/>
          </a:xfrm>
          <a:prstGeom prst="rect">
            <a:avLst/>
          </a:prstGeom>
        </p:spPr>
        <p:txBody>
          <a:bodyPr anchor="t" anchorCtr="0">
            <a:spAutoFit/>
          </a:bodyPr>
          <a:lstStyle>
            <a:lvl1pPr marL="0" indent="0" algn="ctr">
              <a:buFontTx/>
              <a:buNone/>
              <a:defRPr sz="2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85" hasCustomPrompt="1"/>
          </p:nvPr>
        </p:nvSpPr>
        <p:spPr>
          <a:xfrm>
            <a:off x="3662362" y="232386"/>
            <a:ext cx="20107276" cy="834414"/>
          </a:xfrm>
          <a:prstGeom prst="rect">
            <a:avLst/>
          </a:prstGeom>
        </p:spPr>
        <p:txBody>
          <a:bodyPr anchor="t" anchorCtr="0">
            <a:spAutoFit/>
          </a:bodyPr>
          <a:lstStyle>
            <a:lvl1pPr marL="0" indent="0" algn="ctr">
              <a:buFontTx/>
              <a:buNone/>
              <a:defRPr sz="48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72325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61"/>
            <a:ext cx="8494548"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1" y="2632869"/>
            <a:ext cx="8483204" cy="428684"/>
          </a:xfrm>
          <a:prstGeom prst="rect">
            <a:avLst/>
          </a:prstGeom>
          <a:noFill/>
        </p:spPr>
        <p:txBody>
          <a:bodyPr wrap="square" lIns="52249" tIns="52249" rIns="52249" bIns="52249" anchor="t" anchorCtr="0">
            <a:spAutoFit/>
          </a:bodyPr>
          <a:lstStyle>
            <a:lvl1pPr marL="0" indent="0" algn="ctr">
              <a:buNone/>
              <a:defRPr sz="21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76461" y="9035724"/>
            <a:ext cx="8495540"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588799" y="8621486"/>
            <a:ext cx="8483203" cy="428684"/>
          </a:xfrm>
          <a:prstGeom prst="rect">
            <a:avLst/>
          </a:prstGeom>
          <a:noFill/>
        </p:spPr>
        <p:txBody>
          <a:bodyPr wrap="square" lIns="52249" tIns="52249" rIns="52249" bIns="52249" anchor="t" anchorCtr="0">
            <a:spAutoFit/>
          </a:bodyPr>
          <a:lstStyle>
            <a:lvl1pPr marL="0" indent="0" algn="ctr">
              <a:buNone/>
              <a:defRPr sz="21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9471422" y="10733346"/>
            <a:ext cx="8482209"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9471422" y="10286703"/>
            <a:ext cx="8482209" cy="428684"/>
          </a:xfrm>
          <a:prstGeom prst="rect">
            <a:avLst/>
          </a:prstGeom>
          <a:noFill/>
        </p:spPr>
        <p:txBody>
          <a:bodyPr wrap="square" lIns="52249" tIns="52249" rIns="52249" bIns="52249" anchor="t" anchorCtr="0">
            <a:spAutoFit/>
          </a:bodyPr>
          <a:lstStyle>
            <a:lvl1pPr marL="0" indent="0" algn="ctr">
              <a:buNone/>
              <a:defRPr sz="21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9476384" y="3087450"/>
            <a:ext cx="8482209"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9471422" y="2632869"/>
            <a:ext cx="8487172" cy="428684"/>
          </a:xfrm>
          <a:prstGeom prst="rect">
            <a:avLst/>
          </a:prstGeom>
          <a:noFill/>
        </p:spPr>
        <p:txBody>
          <a:bodyPr wrap="square" lIns="52249" tIns="52249" rIns="52249" bIns="52249" anchor="t" anchorCtr="0">
            <a:spAutoFit/>
          </a:bodyPr>
          <a:lstStyle>
            <a:lvl1pPr marL="0" indent="0" algn="ctr">
              <a:buNone/>
              <a:defRPr sz="21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18372337" y="2632869"/>
            <a:ext cx="8485018" cy="428684"/>
          </a:xfrm>
          <a:prstGeom prst="rect">
            <a:avLst/>
          </a:prstGeom>
          <a:noFill/>
        </p:spPr>
        <p:txBody>
          <a:bodyPr wrap="square" lIns="52249" tIns="52249" rIns="52249" bIns="52249" anchor="t" anchorCtr="0">
            <a:spAutoFit/>
          </a:bodyPr>
          <a:lstStyle>
            <a:lvl1pPr marL="0" indent="0" algn="ctr">
              <a:buNone/>
              <a:defRPr sz="21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18372337" y="3063161"/>
            <a:ext cx="8485018"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372337" y="8605432"/>
            <a:ext cx="8485018" cy="428684"/>
          </a:xfrm>
          <a:prstGeom prst="rect">
            <a:avLst/>
          </a:prstGeom>
          <a:noFill/>
        </p:spPr>
        <p:txBody>
          <a:bodyPr wrap="square" lIns="52249" tIns="52249" rIns="52249" bIns="52249" anchor="t" anchorCtr="0">
            <a:spAutoFit/>
          </a:bodyPr>
          <a:lstStyle>
            <a:lvl1pPr marL="0" indent="0" algn="ctr">
              <a:buNone/>
              <a:defRPr sz="21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18369192" y="9056044"/>
            <a:ext cx="8488163"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372337" y="12839700"/>
            <a:ext cx="8485018" cy="428684"/>
          </a:xfrm>
          <a:prstGeom prst="rect">
            <a:avLst/>
          </a:prstGeom>
          <a:noFill/>
        </p:spPr>
        <p:txBody>
          <a:bodyPr wrap="square" lIns="52249" tIns="52249" rIns="52249" bIns="52249" anchor="t" anchorCtr="0">
            <a:spAutoFit/>
          </a:bodyPr>
          <a:lstStyle>
            <a:lvl1pPr marL="0" indent="0" algn="ctr">
              <a:buNone/>
              <a:defRPr sz="21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18372337" y="13290312"/>
            <a:ext cx="8488163"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72" name="Text Placeholder 76"/>
          <p:cNvSpPr>
            <a:spLocks noGrp="1"/>
          </p:cNvSpPr>
          <p:nvPr>
            <p:ph type="body" sz="quarter" idx="150" hasCustomPrompt="1"/>
          </p:nvPr>
        </p:nvSpPr>
        <p:spPr>
          <a:xfrm>
            <a:off x="3662362" y="1078170"/>
            <a:ext cx="20107276" cy="646331"/>
          </a:xfrm>
          <a:prstGeom prst="rect">
            <a:avLst/>
          </a:prstGeom>
        </p:spPr>
        <p:txBody>
          <a:bodyPr anchor="t" anchorCtr="0">
            <a:sp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5" name="Text Placeholder 76"/>
          <p:cNvSpPr>
            <a:spLocks noGrp="1"/>
          </p:cNvSpPr>
          <p:nvPr>
            <p:ph type="body" sz="quarter" idx="184" hasCustomPrompt="1"/>
          </p:nvPr>
        </p:nvSpPr>
        <p:spPr>
          <a:xfrm>
            <a:off x="3662362" y="1676399"/>
            <a:ext cx="20107276" cy="523220"/>
          </a:xfrm>
          <a:prstGeom prst="rect">
            <a:avLst/>
          </a:prstGeom>
        </p:spPr>
        <p:txBody>
          <a:bodyPr anchor="t" anchorCtr="0">
            <a:spAutoFit/>
          </a:bodyPr>
          <a:lstStyle>
            <a:lvl1pPr marL="0" indent="0" algn="ctr">
              <a:buFontTx/>
              <a:buNone/>
              <a:defRPr sz="2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7" name="Text Placeholder 76"/>
          <p:cNvSpPr>
            <a:spLocks noGrp="1"/>
          </p:cNvSpPr>
          <p:nvPr>
            <p:ph type="body" sz="quarter" idx="185" hasCustomPrompt="1"/>
          </p:nvPr>
        </p:nvSpPr>
        <p:spPr>
          <a:xfrm>
            <a:off x="3662362" y="232386"/>
            <a:ext cx="20107276" cy="834414"/>
          </a:xfrm>
          <a:prstGeom prst="rect">
            <a:avLst/>
          </a:prstGeom>
        </p:spPr>
        <p:txBody>
          <a:bodyPr anchor="t" anchorCtr="0">
            <a:spAutoFit/>
          </a:bodyPr>
          <a:lstStyle>
            <a:lvl1pPr marL="0" indent="0" algn="ctr">
              <a:buFontTx/>
              <a:buNone/>
              <a:defRPr sz="48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8308" y="3063161"/>
            <a:ext cx="6285508"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570789" y="2632869"/>
            <a:ext cx="6280547" cy="428684"/>
          </a:xfrm>
          <a:prstGeom prst="rect">
            <a:avLst/>
          </a:prstGeom>
          <a:noFill/>
        </p:spPr>
        <p:txBody>
          <a:bodyPr lIns="52249" tIns="52249" rIns="52249" bIns="52249" anchor="t" anchorCtr="0">
            <a:spAutoFit/>
          </a:bodyPr>
          <a:lstStyle>
            <a:lvl1pPr marL="0" indent="0" algn="ctr">
              <a:buNone/>
              <a:defRPr sz="21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67812" y="7540814"/>
            <a:ext cx="6286500"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570293" y="7106256"/>
            <a:ext cx="6281539" cy="428684"/>
          </a:xfrm>
          <a:prstGeom prst="rect">
            <a:avLst/>
          </a:prstGeom>
          <a:noFill/>
        </p:spPr>
        <p:txBody>
          <a:bodyPr wrap="square" lIns="52249" tIns="52249" rIns="52249" bIns="52249" anchor="t" anchorCtr="0">
            <a:spAutoFit/>
          </a:bodyPr>
          <a:lstStyle>
            <a:lvl1pPr marL="0" indent="0" algn="ctr">
              <a:buNone/>
              <a:defRPr sz="21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241977" y="3079512"/>
            <a:ext cx="12950030"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241977" y="2632869"/>
            <a:ext cx="12950031" cy="428684"/>
          </a:xfrm>
          <a:prstGeom prst="rect">
            <a:avLst/>
          </a:prstGeom>
          <a:noFill/>
        </p:spPr>
        <p:txBody>
          <a:bodyPr wrap="square" lIns="52249" tIns="52249" rIns="52249" bIns="52249" anchor="t" anchorCtr="0">
            <a:spAutoFit/>
          </a:bodyPr>
          <a:lstStyle>
            <a:lvl1pPr marL="0" indent="0" algn="ctr">
              <a:buNone/>
              <a:defRPr sz="21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241977" y="10987984"/>
            <a:ext cx="12950031"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241977" y="10537372"/>
            <a:ext cx="12950031" cy="428684"/>
          </a:xfrm>
          <a:prstGeom prst="rect">
            <a:avLst/>
          </a:prstGeom>
          <a:noFill/>
        </p:spPr>
        <p:txBody>
          <a:bodyPr wrap="square" lIns="52249" tIns="52249" rIns="52249" bIns="52249" anchor="t" anchorCtr="0">
            <a:spAutoFit/>
          </a:bodyPr>
          <a:lstStyle>
            <a:lvl1pPr marL="0" indent="0" algn="ctr">
              <a:buNone/>
              <a:defRPr sz="21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0600583" y="2632869"/>
            <a:ext cx="6279386" cy="428684"/>
          </a:xfrm>
          <a:prstGeom prst="rect">
            <a:avLst/>
          </a:prstGeom>
          <a:noFill/>
        </p:spPr>
        <p:txBody>
          <a:bodyPr wrap="square" lIns="52249" tIns="52249" rIns="52249" bIns="52249" anchor="t" anchorCtr="0">
            <a:spAutoFit/>
          </a:bodyPr>
          <a:lstStyle>
            <a:lvl1pPr marL="0" indent="0" algn="ctr">
              <a:buNone/>
              <a:defRPr sz="21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0600583" y="3083481"/>
            <a:ext cx="6279386"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0600583" y="7136368"/>
            <a:ext cx="6279386" cy="428684"/>
          </a:xfrm>
          <a:prstGeom prst="rect">
            <a:avLst/>
          </a:prstGeom>
          <a:noFill/>
        </p:spPr>
        <p:txBody>
          <a:bodyPr wrap="square" lIns="52249" tIns="52249" rIns="52249" bIns="52249" anchor="t" anchorCtr="0">
            <a:spAutoFit/>
          </a:bodyPr>
          <a:lstStyle>
            <a:lvl1pPr marL="0" indent="0" algn="ctr">
              <a:buNone/>
              <a:defRPr sz="21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0599011" y="7586980"/>
            <a:ext cx="6282531"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0600583" y="12839700"/>
            <a:ext cx="6279386" cy="428684"/>
          </a:xfrm>
          <a:prstGeom prst="rect">
            <a:avLst/>
          </a:prstGeom>
          <a:noFill/>
        </p:spPr>
        <p:txBody>
          <a:bodyPr wrap="square" lIns="52249" tIns="52249" rIns="52249" bIns="52249" anchor="t" anchorCtr="0">
            <a:spAutoFit/>
          </a:bodyPr>
          <a:lstStyle>
            <a:lvl1pPr marL="0" indent="0" algn="ctr">
              <a:buNone/>
              <a:defRPr sz="21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0599011" y="13290312"/>
            <a:ext cx="6282531"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83" name="Text Placeholder 76"/>
          <p:cNvSpPr>
            <a:spLocks noGrp="1"/>
          </p:cNvSpPr>
          <p:nvPr>
            <p:ph type="body" sz="quarter" idx="150" hasCustomPrompt="1"/>
          </p:nvPr>
        </p:nvSpPr>
        <p:spPr>
          <a:xfrm>
            <a:off x="3662362" y="1078170"/>
            <a:ext cx="20107276" cy="646331"/>
          </a:xfrm>
          <a:prstGeom prst="rect">
            <a:avLst/>
          </a:prstGeom>
        </p:spPr>
        <p:txBody>
          <a:bodyPr anchor="t" anchorCtr="0">
            <a:sp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4" name="Text Placeholder 76"/>
          <p:cNvSpPr>
            <a:spLocks noGrp="1"/>
          </p:cNvSpPr>
          <p:nvPr>
            <p:ph type="body" sz="quarter" idx="184" hasCustomPrompt="1"/>
          </p:nvPr>
        </p:nvSpPr>
        <p:spPr>
          <a:xfrm>
            <a:off x="3662362" y="1676399"/>
            <a:ext cx="20107276" cy="523220"/>
          </a:xfrm>
          <a:prstGeom prst="rect">
            <a:avLst/>
          </a:prstGeom>
        </p:spPr>
        <p:txBody>
          <a:bodyPr anchor="t" anchorCtr="0">
            <a:spAutoFit/>
          </a:bodyPr>
          <a:lstStyle>
            <a:lvl1pPr marL="0" indent="0" algn="ctr">
              <a:buFontTx/>
              <a:buNone/>
              <a:defRPr sz="2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5" name="Text Placeholder 76"/>
          <p:cNvSpPr>
            <a:spLocks noGrp="1"/>
          </p:cNvSpPr>
          <p:nvPr>
            <p:ph type="body" sz="quarter" idx="185" hasCustomPrompt="1"/>
          </p:nvPr>
        </p:nvSpPr>
        <p:spPr>
          <a:xfrm>
            <a:off x="3662362" y="232386"/>
            <a:ext cx="20107276" cy="834414"/>
          </a:xfrm>
          <a:prstGeom prst="rect">
            <a:avLst/>
          </a:prstGeom>
        </p:spPr>
        <p:txBody>
          <a:bodyPr anchor="t" anchorCtr="0">
            <a:spAutoFit/>
          </a:bodyPr>
          <a:lstStyle>
            <a:lvl1pPr marL="0" indent="0" algn="ctr">
              <a:buFontTx/>
              <a:buNone/>
              <a:defRPr sz="48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1" name="Table 40">
            <a:extLst>
              <a:ext uri="{FF2B5EF4-FFF2-40B4-BE49-F238E27FC236}">
                <a16:creationId xmlns:a16="http://schemas.microsoft.com/office/drawing/2014/main" id="{17D0999B-78BE-4542-9910-1680EDEC94DD}"/>
              </a:ext>
            </a:extLst>
          </p:cNvPr>
          <p:cNvGraphicFramePr>
            <a:graphicFrameLocks noGrp="1"/>
          </p:cNvGraphicFramePr>
          <p:nvPr userDrawn="1">
            <p:extLst>
              <p:ext uri="{D42A27DB-BD31-4B8C-83A1-F6EECF244321}">
                <p14:modId xmlns:p14="http://schemas.microsoft.com/office/powerpoint/2010/main" val="221563226"/>
              </p:ext>
            </p:extLst>
          </p:nvPr>
        </p:nvGraphicFramePr>
        <p:xfrm>
          <a:off x="-6586434" y="0"/>
          <a:ext cx="6099844" cy="16554581"/>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66942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8706">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36”x60"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2941">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algn="ctr"/>
                      <a:r>
                        <a:rPr lang="en-US" sz="1100" dirty="0">
                          <a:solidFill>
                            <a:schemeClr val="bg1"/>
                          </a:solidFill>
                          <a:latin typeface="Arial" panose="020B0604020202020204" pitchFamily="34" charset="0"/>
                          <a:cs typeface="Arial" panose="020B0604020202020204" pitchFamily="34" charset="0"/>
                        </a:rPr>
                        <a:t>presentation poster </a:t>
                      </a:r>
                      <a:br>
                        <a:rPr lang="en-US" sz="1100" dirty="0">
                          <a:solidFill>
                            <a:schemeClr val="bg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60 inches wide</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42 tall x 70 wide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48 tall x 80 wide</a:t>
                      </a:r>
                    </a:p>
                  </a:txBody>
                  <a:tcPr marL="182880" marT="137160">
                    <a:solidFill>
                      <a:srgbClr val="010101"/>
                    </a:solidFill>
                  </a:tcPr>
                </a:tc>
                <a:extLst>
                  <a:ext uri="{0D108BD9-81ED-4DB2-BD59-A6C34878D82A}">
                    <a16:rowId xmlns:a16="http://schemas.microsoft.com/office/drawing/2014/main" val="10008"/>
                  </a:ext>
                </a:extLst>
              </a:tr>
              <a:tr h="2160040">
                <a:tc>
                  <a:txBody>
                    <a:bodyPr/>
                    <a:lstStyle/>
                    <a:p>
                      <a:endParaRPr lang="en-US" sz="1100" dirty="0">
                        <a:solidFill>
                          <a:srgbClr val="1F3A4E"/>
                        </a:solidFill>
                      </a:endParaRPr>
                    </a:p>
                  </a:txBody>
                  <a:tcPr>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105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90685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6164">
                <a:tc>
                  <a:txBody>
                    <a:bodyPr/>
                    <a:lstStyle/>
                    <a:p>
                      <a:endParaRPr lang="en-US" sz="1100" dirty="0">
                        <a:solidFill>
                          <a:srgbClr val="1F3A4E"/>
                        </a:solidFill>
                      </a:endParaRPr>
                    </a:p>
                  </a:txBody>
                  <a:tcPr>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1772445">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75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4977">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8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529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17" name="Group 16">
            <a:extLst>
              <a:ext uri="{FF2B5EF4-FFF2-40B4-BE49-F238E27FC236}">
                <a16:creationId xmlns:a16="http://schemas.microsoft.com/office/drawing/2014/main" id="{FD951A23-7FFD-204C-869A-7469BE75700C}"/>
              </a:ext>
            </a:extLst>
          </p:cNvPr>
          <p:cNvGrpSpPr/>
          <p:nvPr userDrawn="1"/>
        </p:nvGrpSpPr>
        <p:grpSpPr>
          <a:xfrm>
            <a:off x="-81002" y="-57150"/>
            <a:ext cx="27594003" cy="16573500"/>
            <a:chOff x="-81002" y="-57150"/>
            <a:chExt cx="27594003" cy="16573500"/>
          </a:xfrm>
        </p:grpSpPr>
        <p:sp>
          <p:nvSpPr>
            <p:cNvPr id="18" name="Text Box 14">
              <a:extLst>
                <a:ext uri="{FF2B5EF4-FFF2-40B4-BE49-F238E27FC236}">
                  <a16:creationId xmlns:a16="http://schemas.microsoft.com/office/drawing/2014/main" id="{5CADBED4-23B3-AF42-BFCE-723FDBBF101F}"/>
                </a:ext>
              </a:extLst>
            </p:cNvPr>
            <p:cNvSpPr txBox="1">
              <a:spLocks noChangeArrowheads="1"/>
            </p:cNvSpPr>
            <p:nvPr userDrawn="1"/>
          </p:nvSpPr>
          <p:spPr bwMode="auto">
            <a:xfrm>
              <a:off x="918370" y="1615694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19" name="Freeform 18">
              <a:extLst>
                <a:ext uri="{FF2B5EF4-FFF2-40B4-BE49-F238E27FC236}">
                  <a16:creationId xmlns:a16="http://schemas.microsoft.com/office/drawing/2014/main" id="{91BD7D7F-62B0-8943-A75B-964AE3FA2ACD}"/>
                </a:ext>
              </a:extLst>
            </p:cNvPr>
            <p:cNvSpPr/>
            <p:nvPr userDrawn="1"/>
          </p:nvSpPr>
          <p:spPr>
            <a:xfrm>
              <a:off x="-36170" y="-48064"/>
              <a:ext cx="27549171" cy="16564414"/>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19">
              <a:extLst>
                <a:ext uri="{FF2B5EF4-FFF2-40B4-BE49-F238E27FC236}">
                  <a16:creationId xmlns:a16="http://schemas.microsoft.com/office/drawing/2014/main" id="{F5781D29-8D26-CC47-8DC4-40A80CE43282}"/>
                </a:ext>
              </a:extLst>
            </p:cNvPr>
            <p:cNvSpPr/>
            <p:nvPr userDrawn="1"/>
          </p:nvSpPr>
          <p:spPr>
            <a:xfrm flipH="1" flipV="1">
              <a:off x="-36170" y="-48064"/>
              <a:ext cx="27549169" cy="16555891"/>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7682AA11-F0B4-4A45-BA47-EA99831A6CA8}"/>
                </a:ext>
              </a:extLst>
            </p:cNvPr>
            <p:cNvSpPr/>
            <p:nvPr userDrawn="1"/>
          </p:nvSpPr>
          <p:spPr>
            <a:xfrm>
              <a:off x="-81002" y="-57150"/>
              <a:ext cx="27594003" cy="16573500"/>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4">
              <a:extLst>
                <a:ext uri="{FF2B5EF4-FFF2-40B4-BE49-F238E27FC236}">
                  <a16:creationId xmlns:a16="http://schemas.microsoft.com/office/drawing/2014/main" id="{48717DCE-020D-0045-A9DC-584FF4C3946E}"/>
                </a:ext>
              </a:extLst>
            </p:cNvPr>
            <p:cNvSpPr txBox="1">
              <a:spLocks noChangeArrowheads="1"/>
            </p:cNvSpPr>
            <p:nvPr userDrawn="1"/>
          </p:nvSpPr>
          <p:spPr bwMode="auto">
            <a:xfrm>
              <a:off x="918368" y="15962954"/>
              <a:ext cx="1571625" cy="201344"/>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grpSp>
      <p:graphicFrame>
        <p:nvGraphicFramePr>
          <p:cNvPr id="11" name="Table 10">
            <a:extLst>
              <a:ext uri="{FF2B5EF4-FFF2-40B4-BE49-F238E27FC236}">
                <a16:creationId xmlns:a16="http://schemas.microsoft.com/office/drawing/2014/main" id="{1DD4B3E5-7B6C-F645-9C08-32031208702A}"/>
              </a:ext>
            </a:extLst>
          </p:cNvPr>
          <p:cNvGraphicFramePr>
            <a:graphicFrameLocks noGrp="1"/>
          </p:cNvGraphicFramePr>
          <p:nvPr userDrawn="1">
            <p:extLst>
              <p:ext uri="{D42A27DB-BD31-4B8C-83A1-F6EECF244321}">
                <p14:modId xmlns:p14="http://schemas.microsoft.com/office/powerpoint/2010/main" val="2345487514"/>
              </p:ext>
            </p:extLst>
          </p:nvPr>
        </p:nvGraphicFramePr>
        <p:xfrm>
          <a:off x="27918589" y="0"/>
          <a:ext cx="6099844" cy="16632915"/>
        </p:xfrm>
        <a:graphic>
          <a:graphicData uri="http://schemas.openxmlformats.org/drawingml/2006/table">
            <a:tbl>
              <a:tblPr firstRow="1" bandRow="1">
                <a:tableStyleId>{5C22544A-7EE6-4342-B048-85BDC9FD1C3A}</a:tableStyleId>
              </a:tblPr>
              <a:tblGrid>
                <a:gridCol w="3056584">
                  <a:extLst>
                    <a:ext uri="{9D8B030D-6E8A-4147-A177-3AD203B41FA5}">
                      <a16:colId xmlns:a16="http://schemas.microsoft.com/office/drawing/2014/main" val="20000"/>
                    </a:ext>
                  </a:extLst>
                </a:gridCol>
                <a:gridCol w="3043260">
                  <a:extLst>
                    <a:ext uri="{9D8B030D-6E8A-4147-A177-3AD203B41FA5}">
                      <a16:colId xmlns:a16="http://schemas.microsoft.com/office/drawing/2014/main" val="4164475170"/>
                    </a:ext>
                  </a:extLst>
                </a:gridCol>
              </a:tblGrid>
              <a:tr h="85565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2710095">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178674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5220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40706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1853928">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641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659987">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073273">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13C9E09-17E0-7E46-9EC7-99AF8216A004}"/>
              </a:ext>
            </a:extLst>
          </p:cNvPr>
          <p:cNvGrpSpPr/>
          <p:nvPr userDrawn="1"/>
        </p:nvGrpSpPr>
        <p:grpSpPr>
          <a:xfrm>
            <a:off x="-81002" y="-57150"/>
            <a:ext cx="27594003" cy="16573500"/>
            <a:chOff x="-81002" y="-57150"/>
            <a:chExt cx="27594003" cy="16573500"/>
          </a:xfrm>
        </p:grpSpPr>
        <p:sp>
          <p:nvSpPr>
            <p:cNvPr id="10" name="Text Box 14"/>
            <p:cNvSpPr txBox="1">
              <a:spLocks noChangeArrowheads="1"/>
            </p:cNvSpPr>
            <p:nvPr userDrawn="1"/>
          </p:nvSpPr>
          <p:spPr bwMode="auto">
            <a:xfrm>
              <a:off x="918370" y="1615694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74" name="Freeform 73"/>
            <p:cNvSpPr/>
            <p:nvPr userDrawn="1"/>
          </p:nvSpPr>
          <p:spPr>
            <a:xfrm>
              <a:off x="-36170" y="-48064"/>
              <a:ext cx="27549171" cy="16564414"/>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74"/>
            <p:cNvSpPr/>
            <p:nvPr userDrawn="1"/>
          </p:nvSpPr>
          <p:spPr>
            <a:xfrm flipH="1" flipV="1">
              <a:off x="-36170" y="-48064"/>
              <a:ext cx="27549169" cy="16555891"/>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userDrawn="1"/>
          </p:nvSpPr>
          <p:spPr>
            <a:xfrm>
              <a:off x="-81002" y="-57150"/>
              <a:ext cx="27594003" cy="16573500"/>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 Box 14"/>
            <p:cNvSpPr txBox="1">
              <a:spLocks noChangeArrowheads="1"/>
            </p:cNvSpPr>
            <p:nvPr userDrawn="1"/>
          </p:nvSpPr>
          <p:spPr bwMode="auto">
            <a:xfrm>
              <a:off x="918368" y="15962954"/>
              <a:ext cx="1571625" cy="201344"/>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grpSp>
    </p:spTree>
    <p:extLst>
      <p:ext uri="{BB962C8B-B14F-4D97-AF65-F5344CB8AC3E}">
        <p14:creationId xmlns:p14="http://schemas.microsoft.com/office/powerpoint/2010/main" val="3254691146"/>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7" name="Table 36">
            <a:extLst>
              <a:ext uri="{FF2B5EF4-FFF2-40B4-BE49-F238E27FC236}">
                <a16:creationId xmlns:a16="http://schemas.microsoft.com/office/drawing/2014/main" id="{E55BC8CD-BF0B-C244-94D2-4D19193CD935}"/>
              </a:ext>
            </a:extLst>
          </p:cNvPr>
          <p:cNvGraphicFramePr>
            <a:graphicFrameLocks noGrp="1"/>
          </p:cNvGraphicFramePr>
          <p:nvPr userDrawn="1">
            <p:extLst>
              <p:ext uri="{D42A27DB-BD31-4B8C-83A1-F6EECF244321}">
                <p14:modId xmlns:p14="http://schemas.microsoft.com/office/powerpoint/2010/main" val="221563226"/>
              </p:ext>
            </p:extLst>
          </p:nvPr>
        </p:nvGraphicFramePr>
        <p:xfrm>
          <a:off x="-6586434" y="0"/>
          <a:ext cx="6099844" cy="16554581"/>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66942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8706">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36”x60"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2941">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algn="ctr"/>
                      <a:r>
                        <a:rPr lang="en-US" sz="1100" dirty="0">
                          <a:solidFill>
                            <a:schemeClr val="bg1"/>
                          </a:solidFill>
                          <a:latin typeface="Arial" panose="020B0604020202020204" pitchFamily="34" charset="0"/>
                          <a:cs typeface="Arial" panose="020B0604020202020204" pitchFamily="34" charset="0"/>
                        </a:rPr>
                        <a:t>presentation poster </a:t>
                      </a:r>
                      <a:br>
                        <a:rPr lang="en-US" sz="1100" dirty="0">
                          <a:solidFill>
                            <a:schemeClr val="bg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60 inches wide</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42 tall x 70 wide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48 tall x 80 wide</a:t>
                      </a:r>
                    </a:p>
                  </a:txBody>
                  <a:tcPr marL="182880" marT="137160">
                    <a:solidFill>
                      <a:srgbClr val="010101"/>
                    </a:solidFill>
                  </a:tcPr>
                </a:tc>
                <a:extLst>
                  <a:ext uri="{0D108BD9-81ED-4DB2-BD59-A6C34878D82A}">
                    <a16:rowId xmlns:a16="http://schemas.microsoft.com/office/drawing/2014/main" val="10008"/>
                  </a:ext>
                </a:extLst>
              </a:tr>
              <a:tr h="2160040">
                <a:tc>
                  <a:txBody>
                    <a:bodyPr/>
                    <a:lstStyle/>
                    <a:p>
                      <a:endParaRPr lang="en-US" sz="1100" dirty="0">
                        <a:solidFill>
                          <a:srgbClr val="1F3A4E"/>
                        </a:solidFill>
                      </a:endParaRPr>
                    </a:p>
                  </a:txBody>
                  <a:tcPr>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105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90685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6164">
                <a:tc>
                  <a:txBody>
                    <a:bodyPr/>
                    <a:lstStyle/>
                    <a:p>
                      <a:endParaRPr lang="en-US" sz="1100" dirty="0">
                        <a:solidFill>
                          <a:srgbClr val="1F3A4E"/>
                        </a:solidFill>
                      </a:endParaRPr>
                    </a:p>
                  </a:txBody>
                  <a:tcPr>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1772445">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75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4977">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8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529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9" name="Group 8">
            <a:extLst>
              <a:ext uri="{FF2B5EF4-FFF2-40B4-BE49-F238E27FC236}">
                <a16:creationId xmlns:a16="http://schemas.microsoft.com/office/drawing/2014/main" id="{B88D2DC4-BB04-E448-8C7E-D83ECE59E0A9}"/>
              </a:ext>
            </a:extLst>
          </p:cNvPr>
          <p:cNvGrpSpPr/>
          <p:nvPr userDrawn="1"/>
        </p:nvGrpSpPr>
        <p:grpSpPr>
          <a:xfrm>
            <a:off x="-81002" y="-57150"/>
            <a:ext cx="27594003" cy="16573500"/>
            <a:chOff x="-81002" y="-57150"/>
            <a:chExt cx="27594003" cy="16573500"/>
          </a:xfrm>
        </p:grpSpPr>
        <p:sp>
          <p:nvSpPr>
            <p:cNvPr id="10" name="Text Box 14">
              <a:extLst>
                <a:ext uri="{FF2B5EF4-FFF2-40B4-BE49-F238E27FC236}">
                  <a16:creationId xmlns:a16="http://schemas.microsoft.com/office/drawing/2014/main" id="{9057DDE1-2C35-A94D-AE0E-143FC424CC09}"/>
                </a:ext>
              </a:extLst>
            </p:cNvPr>
            <p:cNvSpPr txBox="1">
              <a:spLocks noChangeArrowheads="1"/>
            </p:cNvSpPr>
            <p:nvPr userDrawn="1"/>
          </p:nvSpPr>
          <p:spPr bwMode="auto">
            <a:xfrm>
              <a:off x="918370" y="1615694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11" name="Freeform 10">
              <a:extLst>
                <a:ext uri="{FF2B5EF4-FFF2-40B4-BE49-F238E27FC236}">
                  <a16:creationId xmlns:a16="http://schemas.microsoft.com/office/drawing/2014/main" id="{420842D6-2FEB-3848-A8D0-21FB47BA78A6}"/>
                </a:ext>
              </a:extLst>
            </p:cNvPr>
            <p:cNvSpPr/>
            <p:nvPr userDrawn="1"/>
          </p:nvSpPr>
          <p:spPr>
            <a:xfrm>
              <a:off x="-36170" y="-48064"/>
              <a:ext cx="27549171" cy="16564414"/>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E6969F7F-7C4B-DF42-92F1-67600F44C4A2}"/>
                </a:ext>
              </a:extLst>
            </p:cNvPr>
            <p:cNvSpPr/>
            <p:nvPr userDrawn="1"/>
          </p:nvSpPr>
          <p:spPr>
            <a:xfrm flipH="1" flipV="1">
              <a:off x="-36170" y="-48064"/>
              <a:ext cx="27549169" cy="16555891"/>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77827C27-C81F-4244-A3D1-3216516AC38C}"/>
                </a:ext>
              </a:extLst>
            </p:cNvPr>
            <p:cNvSpPr/>
            <p:nvPr userDrawn="1"/>
          </p:nvSpPr>
          <p:spPr>
            <a:xfrm>
              <a:off x="-81002" y="-57150"/>
              <a:ext cx="27594003" cy="16573500"/>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4">
              <a:extLst>
                <a:ext uri="{FF2B5EF4-FFF2-40B4-BE49-F238E27FC236}">
                  <a16:creationId xmlns:a16="http://schemas.microsoft.com/office/drawing/2014/main" id="{B3A834B2-5A03-C44F-82B1-67800C5FEE43}"/>
                </a:ext>
              </a:extLst>
            </p:cNvPr>
            <p:cNvSpPr txBox="1">
              <a:spLocks noChangeArrowheads="1"/>
            </p:cNvSpPr>
            <p:nvPr userDrawn="1"/>
          </p:nvSpPr>
          <p:spPr bwMode="auto">
            <a:xfrm>
              <a:off x="918368" y="15962954"/>
              <a:ext cx="1571625" cy="201344"/>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grpSp>
      <p:graphicFrame>
        <p:nvGraphicFramePr>
          <p:cNvPr id="15" name="Table 14">
            <a:extLst>
              <a:ext uri="{FF2B5EF4-FFF2-40B4-BE49-F238E27FC236}">
                <a16:creationId xmlns:a16="http://schemas.microsoft.com/office/drawing/2014/main" id="{E376A673-61E7-7A4D-94C3-7A0EF539A826}"/>
              </a:ext>
            </a:extLst>
          </p:cNvPr>
          <p:cNvGraphicFramePr>
            <a:graphicFrameLocks noGrp="1"/>
          </p:cNvGraphicFramePr>
          <p:nvPr userDrawn="1">
            <p:extLst>
              <p:ext uri="{D42A27DB-BD31-4B8C-83A1-F6EECF244321}">
                <p14:modId xmlns:p14="http://schemas.microsoft.com/office/powerpoint/2010/main" val="3034025511"/>
              </p:ext>
            </p:extLst>
          </p:nvPr>
        </p:nvGraphicFramePr>
        <p:xfrm>
          <a:off x="27918589" y="0"/>
          <a:ext cx="6099844" cy="16632915"/>
        </p:xfrm>
        <a:graphic>
          <a:graphicData uri="http://schemas.openxmlformats.org/drawingml/2006/table">
            <a:tbl>
              <a:tblPr firstRow="1" bandRow="1">
                <a:tableStyleId>{5C22544A-7EE6-4342-B048-85BDC9FD1C3A}</a:tableStyleId>
              </a:tblPr>
              <a:tblGrid>
                <a:gridCol w="3056584">
                  <a:extLst>
                    <a:ext uri="{9D8B030D-6E8A-4147-A177-3AD203B41FA5}">
                      <a16:colId xmlns:a16="http://schemas.microsoft.com/office/drawing/2014/main" val="20000"/>
                    </a:ext>
                  </a:extLst>
                </a:gridCol>
                <a:gridCol w="3043260">
                  <a:extLst>
                    <a:ext uri="{9D8B030D-6E8A-4147-A177-3AD203B41FA5}">
                      <a16:colId xmlns:a16="http://schemas.microsoft.com/office/drawing/2014/main" val="4164475170"/>
                    </a:ext>
                  </a:extLst>
                </a:gridCol>
              </a:tblGrid>
              <a:tr h="85565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2710095">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178674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5220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40706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1853928">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641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659987">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073273">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7" name="Table 36">
            <a:extLst>
              <a:ext uri="{FF2B5EF4-FFF2-40B4-BE49-F238E27FC236}">
                <a16:creationId xmlns:a16="http://schemas.microsoft.com/office/drawing/2014/main" id="{C1A52820-2541-4844-8177-BF9EC5813A47}"/>
              </a:ext>
            </a:extLst>
          </p:cNvPr>
          <p:cNvGraphicFramePr>
            <a:graphicFrameLocks noGrp="1"/>
          </p:cNvGraphicFramePr>
          <p:nvPr userDrawn="1">
            <p:extLst>
              <p:ext uri="{D42A27DB-BD31-4B8C-83A1-F6EECF244321}">
                <p14:modId xmlns:p14="http://schemas.microsoft.com/office/powerpoint/2010/main" val="221563226"/>
              </p:ext>
            </p:extLst>
          </p:nvPr>
        </p:nvGraphicFramePr>
        <p:xfrm>
          <a:off x="-6586434" y="0"/>
          <a:ext cx="6099844" cy="16554581"/>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66942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8706">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36”x60"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2941">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algn="ctr"/>
                      <a:r>
                        <a:rPr lang="en-US" sz="1100" dirty="0">
                          <a:solidFill>
                            <a:schemeClr val="bg1"/>
                          </a:solidFill>
                          <a:latin typeface="Arial" panose="020B0604020202020204" pitchFamily="34" charset="0"/>
                          <a:cs typeface="Arial" panose="020B0604020202020204" pitchFamily="34" charset="0"/>
                        </a:rPr>
                        <a:t>presentation poster </a:t>
                      </a:r>
                      <a:br>
                        <a:rPr lang="en-US" sz="1100" dirty="0">
                          <a:solidFill>
                            <a:schemeClr val="bg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60 inches wide</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42 tall x 70 wide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48 tall x 80 wide</a:t>
                      </a:r>
                    </a:p>
                  </a:txBody>
                  <a:tcPr marL="182880" marT="137160">
                    <a:solidFill>
                      <a:srgbClr val="010101"/>
                    </a:solidFill>
                  </a:tcPr>
                </a:tc>
                <a:extLst>
                  <a:ext uri="{0D108BD9-81ED-4DB2-BD59-A6C34878D82A}">
                    <a16:rowId xmlns:a16="http://schemas.microsoft.com/office/drawing/2014/main" val="10008"/>
                  </a:ext>
                </a:extLst>
              </a:tr>
              <a:tr h="2160040">
                <a:tc>
                  <a:txBody>
                    <a:bodyPr/>
                    <a:lstStyle/>
                    <a:p>
                      <a:endParaRPr lang="en-US" sz="1100" dirty="0">
                        <a:solidFill>
                          <a:srgbClr val="1F3A4E"/>
                        </a:solidFill>
                      </a:endParaRPr>
                    </a:p>
                  </a:txBody>
                  <a:tcPr>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105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90685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6164">
                <a:tc>
                  <a:txBody>
                    <a:bodyPr/>
                    <a:lstStyle/>
                    <a:p>
                      <a:endParaRPr lang="en-US" sz="1100" dirty="0">
                        <a:solidFill>
                          <a:srgbClr val="1F3A4E"/>
                        </a:solidFill>
                      </a:endParaRPr>
                    </a:p>
                  </a:txBody>
                  <a:tcPr>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1772445">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75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4977">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8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529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9" name="Group 8">
            <a:extLst>
              <a:ext uri="{FF2B5EF4-FFF2-40B4-BE49-F238E27FC236}">
                <a16:creationId xmlns:a16="http://schemas.microsoft.com/office/drawing/2014/main" id="{C653DFC0-C8CC-4048-8C0E-EB7A9A197D43}"/>
              </a:ext>
            </a:extLst>
          </p:cNvPr>
          <p:cNvGrpSpPr/>
          <p:nvPr userDrawn="1"/>
        </p:nvGrpSpPr>
        <p:grpSpPr>
          <a:xfrm>
            <a:off x="-81002" y="-57150"/>
            <a:ext cx="27594003" cy="16573500"/>
            <a:chOff x="-81002" y="-57150"/>
            <a:chExt cx="27594003" cy="16573500"/>
          </a:xfrm>
        </p:grpSpPr>
        <p:sp>
          <p:nvSpPr>
            <p:cNvPr id="10" name="Text Box 14">
              <a:extLst>
                <a:ext uri="{FF2B5EF4-FFF2-40B4-BE49-F238E27FC236}">
                  <a16:creationId xmlns:a16="http://schemas.microsoft.com/office/drawing/2014/main" id="{F703386D-7CF5-C24D-BCA4-7EA8DDB033FA}"/>
                </a:ext>
              </a:extLst>
            </p:cNvPr>
            <p:cNvSpPr txBox="1">
              <a:spLocks noChangeArrowheads="1"/>
            </p:cNvSpPr>
            <p:nvPr userDrawn="1"/>
          </p:nvSpPr>
          <p:spPr bwMode="auto">
            <a:xfrm>
              <a:off x="918370" y="1615694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11" name="Freeform 10">
              <a:extLst>
                <a:ext uri="{FF2B5EF4-FFF2-40B4-BE49-F238E27FC236}">
                  <a16:creationId xmlns:a16="http://schemas.microsoft.com/office/drawing/2014/main" id="{8884A6D1-9E34-AB48-80E7-685F32A4596E}"/>
                </a:ext>
              </a:extLst>
            </p:cNvPr>
            <p:cNvSpPr/>
            <p:nvPr userDrawn="1"/>
          </p:nvSpPr>
          <p:spPr>
            <a:xfrm>
              <a:off x="-36170" y="-48064"/>
              <a:ext cx="27549171" cy="16564414"/>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B7DA1284-3D64-6543-AE5B-C9E97C9C40D1}"/>
                </a:ext>
              </a:extLst>
            </p:cNvPr>
            <p:cNvSpPr/>
            <p:nvPr userDrawn="1"/>
          </p:nvSpPr>
          <p:spPr>
            <a:xfrm flipH="1" flipV="1">
              <a:off x="-36170" y="-48064"/>
              <a:ext cx="27549169" cy="16555891"/>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C0740610-C765-4141-9A13-24069536161F}"/>
                </a:ext>
              </a:extLst>
            </p:cNvPr>
            <p:cNvSpPr/>
            <p:nvPr userDrawn="1"/>
          </p:nvSpPr>
          <p:spPr>
            <a:xfrm>
              <a:off x="-81002" y="-57150"/>
              <a:ext cx="27594003" cy="16573500"/>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4">
              <a:extLst>
                <a:ext uri="{FF2B5EF4-FFF2-40B4-BE49-F238E27FC236}">
                  <a16:creationId xmlns:a16="http://schemas.microsoft.com/office/drawing/2014/main" id="{05975483-D81A-564B-AFF2-97B19CA70837}"/>
                </a:ext>
              </a:extLst>
            </p:cNvPr>
            <p:cNvSpPr txBox="1">
              <a:spLocks noChangeArrowheads="1"/>
            </p:cNvSpPr>
            <p:nvPr userDrawn="1"/>
          </p:nvSpPr>
          <p:spPr bwMode="auto">
            <a:xfrm>
              <a:off x="918368" y="15962954"/>
              <a:ext cx="1571625" cy="201344"/>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grpSp>
      <p:graphicFrame>
        <p:nvGraphicFramePr>
          <p:cNvPr id="15" name="Table 14">
            <a:extLst>
              <a:ext uri="{FF2B5EF4-FFF2-40B4-BE49-F238E27FC236}">
                <a16:creationId xmlns:a16="http://schemas.microsoft.com/office/drawing/2014/main" id="{F360D694-EBEA-CD44-8522-F7455BD1EE27}"/>
              </a:ext>
            </a:extLst>
          </p:cNvPr>
          <p:cNvGraphicFramePr>
            <a:graphicFrameLocks noGrp="1"/>
          </p:cNvGraphicFramePr>
          <p:nvPr userDrawn="1">
            <p:extLst>
              <p:ext uri="{D42A27DB-BD31-4B8C-83A1-F6EECF244321}">
                <p14:modId xmlns:p14="http://schemas.microsoft.com/office/powerpoint/2010/main" val="3034025511"/>
              </p:ext>
            </p:extLst>
          </p:nvPr>
        </p:nvGraphicFramePr>
        <p:xfrm>
          <a:off x="27918589" y="0"/>
          <a:ext cx="6099844" cy="16632915"/>
        </p:xfrm>
        <a:graphic>
          <a:graphicData uri="http://schemas.openxmlformats.org/drawingml/2006/table">
            <a:tbl>
              <a:tblPr firstRow="1" bandRow="1">
                <a:tableStyleId>{5C22544A-7EE6-4342-B048-85BDC9FD1C3A}</a:tableStyleId>
              </a:tblPr>
              <a:tblGrid>
                <a:gridCol w="3056584">
                  <a:extLst>
                    <a:ext uri="{9D8B030D-6E8A-4147-A177-3AD203B41FA5}">
                      <a16:colId xmlns:a16="http://schemas.microsoft.com/office/drawing/2014/main" val="20000"/>
                    </a:ext>
                  </a:extLst>
                </a:gridCol>
                <a:gridCol w="3043260">
                  <a:extLst>
                    <a:ext uri="{9D8B030D-6E8A-4147-A177-3AD203B41FA5}">
                      <a16:colId xmlns:a16="http://schemas.microsoft.com/office/drawing/2014/main" val="4164475170"/>
                    </a:ext>
                  </a:extLst>
                </a:gridCol>
              </a:tblGrid>
              <a:tr h="85565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2710095">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178674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5220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40706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1853928">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641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659987">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073273">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2CED40-B34B-B713-4827-3241D7786130}"/>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6A63D399-0436-A071-DB26-86EC11E308CE}"/>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BE286B22-6C18-77FE-1FFA-62A47AB5D6E6}"/>
              </a:ext>
            </a:extLst>
          </p:cNvPr>
          <p:cNvSpPr>
            <a:spLocks noGrp="1"/>
          </p:cNvSpPr>
          <p:nvPr>
            <p:ph type="body" sz="quarter" idx="19"/>
          </p:nvPr>
        </p:nvSpPr>
        <p:spPr/>
        <p:txBody>
          <a:bodyPr/>
          <a:lstStyle/>
          <a:p>
            <a:endParaRPr lang="en-US"/>
          </a:p>
        </p:txBody>
      </p:sp>
      <p:sp>
        <p:nvSpPr>
          <p:cNvPr id="5" name="Text Placeholder 4">
            <a:extLst>
              <a:ext uri="{FF2B5EF4-FFF2-40B4-BE49-F238E27FC236}">
                <a16:creationId xmlns:a16="http://schemas.microsoft.com/office/drawing/2014/main" id="{986D9770-65AE-86D0-C2A3-3CADE025600B}"/>
              </a:ext>
            </a:extLst>
          </p:cNvPr>
          <p:cNvSpPr>
            <a:spLocks noGrp="1"/>
          </p:cNvSpPr>
          <p:nvPr>
            <p:ph type="body" sz="quarter" idx="20"/>
          </p:nvPr>
        </p:nvSpPr>
        <p:spPr/>
        <p:txBody>
          <a:bodyPr/>
          <a:lstStyle/>
          <a:p>
            <a:endParaRPr lang="en-US"/>
          </a:p>
        </p:txBody>
      </p:sp>
      <p:sp>
        <p:nvSpPr>
          <p:cNvPr id="6" name="Text Placeholder 5">
            <a:extLst>
              <a:ext uri="{FF2B5EF4-FFF2-40B4-BE49-F238E27FC236}">
                <a16:creationId xmlns:a16="http://schemas.microsoft.com/office/drawing/2014/main" id="{9AC21993-CE77-366B-09BD-40E17E9E490B}"/>
              </a:ext>
            </a:extLst>
          </p:cNvPr>
          <p:cNvSpPr>
            <a:spLocks noGrp="1"/>
          </p:cNvSpPr>
          <p:nvPr>
            <p:ph type="body" sz="quarter" idx="21"/>
          </p:nvPr>
        </p:nvSpPr>
        <p:spPr/>
        <p:txBody>
          <a:bodyPr/>
          <a:lstStyle/>
          <a:p>
            <a:endParaRPr lang="en-US"/>
          </a:p>
        </p:txBody>
      </p:sp>
      <p:sp>
        <p:nvSpPr>
          <p:cNvPr id="7" name="Text Placeholder 6">
            <a:extLst>
              <a:ext uri="{FF2B5EF4-FFF2-40B4-BE49-F238E27FC236}">
                <a16:creationId xmlns:a16="http://schemas.microsoft.com/office/drawing/2014/main" id="{B0FCFBA2-D12E-8C21-A8A0-99655B3B2840}"/>
              </a:ext>
            </a:extLst>
          </p:cNvPr>
          <p:cNvSpPr>
            <a:spLocks noGrp="1"/>
          </p:cNvSpPr>
          <p:nvPr>
            <p:ph type="body" sz="quarter" idx="22"/>
          </p:nvPr>
        </p:nvSpPr>
        <p:spPr/>
        <p:txBody>
          <a:bodyPr/>
          <a:lstStyle/>
          <a:p>
            <a:endParaRPr lang="en-US"/>
          </a:p>
        </p:txBody>
      </p:sp>
      <p:sp>
        <p:nvSpPr>
          <p:cNvPr id="8" name="Text Placeholder 7">
            <a:extLst>
              <a:ext uri="{FF2B5EF4-FFF2-40B4-BE49-F238E27FC236}">
                <a16:creationId xmlns:a16="http://schemas.microsoft.com/office/drawing/2014/main" id="{A879B3C8-EB06-BB3E-CA28-87E6A6D21022}"/>
              </a:ext>
            </a:extLst>
          </p:cNvPr>
          <p:cNvSpPr>
            <a:spLocks noGrp="1"/>
          </p:cNvSpPr>
          <p:nvPr>
            <p:ph type="body" sz="quarter" idx="23"/>
          </p:nvPr>
        </p:nvSpPr>
        <p:spPr/>
        <p:txBody>
          <a:bodyPr/>
          <a:lstStyle/>
          <a:p>
            <a:endParaRPr lang="en-US"/>
          </a:p>
        </p:txBody>
      </p:sp>
      <p:sp>
        <p:nvSpPr>
          <p:cNvPr id="9" name="Text Placeholder 8">
            <a:extLst>
              <a:ext uri="{FF2B5EF4-FFF2-40B4-BE49-F238E27FC236}">
                <a16:creationId xmlns:a16="http://schemas.microsoft.com/office/drawing/2014/main" id="{E39EEF5C-C5AD-57AF-A594-70396C480B48}"/>
              </a:ext>
            </a:extLst>
          </p:cNvPr>
          <p:cNvSpPr>
            <a:spLocks noGrp="1"/>
          </p:cNvSpPr>
          <p:nvPr>
            <p:ph type="body" sz="quarter" idx="24"/>
          </p:nvPr>
        </p:nvSpPr>
        <p:spPr/>
        <p:txBody>
          <a:bodyPr/>
          <a:lstStyle/>
          <a:p>
            <a:endParaRPr lang="en-US"/>
          </a:p>
        </p:txBody>
      </p:sp>
      <p:sp>
        <p:nvSpPr>
          <p:cNvPr id="10" name="Text Placeholder 9">
            <a:extLst>
              <a:ext uri="{FF2B5EF4-FFF2-40B4-BE49-F238E27FC236}">
                <a16:creationId xmlns:a16="http://schemas.microsoft.com/office/drawing/2014/main" id="{A18124DE-CFC1-6A84-C1BC-D11AD625296E}"/>
              </a:ext>
            </a:extLst>
          </p:cNvPr>
          <p:cNvSpPr>
            <a:spLocks noGrp="1"/>
          </p:cNvSpPr>
          <p:nvPr>
            <p:ph type="body" sz="quarter" idx="25"/>
          </p:nvPr>
        </p:nvSpPr>
        <p:spPr/>
        <p:txBody>
          <a:bodyPr/>
          <a:lstStyle/>
          <a:p>
            <a:endParaRPr lang="en-US"/>
          </a:p>
        </p:txBody>
      </p:sp>
      <p:sp>
        <p:nvSpPr>
          <p:cNvPr id="11" name="Text Placeholder 10">
            <a:extLst>
              <a:ext uri="{FF2B5EF4-FFF2-40B4-BE49-F238E27FC236}">
                <a16:creationId xmlns:a16="http://schemas.microsoft.com/office/drawing/2014/main" id="{528CA21D-F347-33C8-B3EF-C71D3472D1B8}"/>
              </a:ext>
            </a:extLst>
          </p:cNvPr>
          <p:cNvSpPr>
            <a:spLocks noGrp="1"/>
          </p:cNvSpPr>
          <p:nvPr>
            <p:ph type="body" sz="quarter" idx="26"/>
          </p:nvPr>
        </p:nvSpPr>
        <p:spPr/>
        <p:txBody>
          <a:bodyPr/>
          <a:lstStyle/>
          <a:p>
            <a:endParaRPr lang="en-US"/>
          </a:p>
        </p:txBody>
      </p:sp>
      <p:sp>
        <p:nvSpPr>
          <p:cNvPr id="12" name="Text Placeholder 11">
            <a:extLst>
              <a:ext uri="{FF2B5EF4-FFF2-40B4-BE49-F238E27FC236}">
                <a16:creationId xmlns:a16="http://schemas.microsoft.com/office/drawing/2014/main" id="{76784AE4-7A24-B5E9-5278-2A2692888A2E}"/>
              </a:ext>
            </a:extLst>
          </p:cNvPr>
          <p:cNvSpPr>
            <a:spLocks noGrp="1"/>
          </p:cNvSpPr>
          <p:nvPr>
            <p:ph type="body" sz="quarter" idx="27"/>
          </p:nvPr>
        </p:nvSpPr>
        <p:spPr/>
        <p:txBody>
          <a:bodyPr/>
          <a:lstStyle/>
          <a:p>
            <a:endParaRPr lang="en-US"/>
          </a:p>
        </p:txBody>
      </p:sp>
      <p:sp>
        <p:nvSpPr>
          <p:cNvPr id="13" name="Text Placeholder 12">
            <a:extLst>
              <a:ext uri="{FF2B5EF4-FFF2-40B4-BE49-F238E27FC236}">
                <a16:creationId xmlns:a16="http://schemas.microsoft.com/office/drawing/2014/main" id="{ACD389C6-871D-B60D-58AF-E62D2DFE3A67}"/>
              </a:ext>
            </a:extLst>
          </p:cNvPr>
          <p:cNvSpPr>
            <a:spLocks noGrp="1"/>
          </p:cNvSpPr>
          <p:nvPr>
            <p:ph type="body" sz="quarter" idx="28"/>
          </p:nvPr>
        </p:nvSpPr>
        <p:spPr/>
        <p:txBody>
          <a:bodyPr/>
          <a:lstStyle/>
          <a:p>
            <a:endParaRPr lang="en-US"/>
          </a:p>
        </p:txBody>
      </p:sp>
      <p:sp>
        <p:nvSpPr>
          <p:cNvPr id="14" name="Text Placeholder 13">
            <a:extLst>
              <a:ext uri="{FF2B5EF4-FFF2-40B4-BE49-F238E27FC236}">
                <a16:creationId xmlns:a16="http://schemas.microsoft.com/office/drawing/2014/main" id="{3097F066-7063-F7ED-DAE7-CF14D6049D04}"/>
              </a:ext>
            </a:extLst>
          </p:cNvPr>
          <p:cNvSpPr>
            <a:spLocks noGrp="1"/>
          </p:cNvSpPr>
          <p:nvPr>
            <p:ph type="body" sz="quarter" idx="29"/>
          </p:nvPr>
        </p:nvSpPr>
        <p:spPr/>
        <p:txBody>
          <a:bodyPr/>
          <a:lstStyle/>
          <a:p>
            <a:endParaRPr lang="en-US"/>
          </a:p>
        </p:txBody>
      </p:sp>
      <p:sp>
        <p:nvSpPr>
          <p:cNvPr id="15" name="Text Placeholder 14">
            <a:extLst>
              <a:ext uri="{FF2B5EF4-FFF2-40B4-BE49-F238E27FC236}">
                <a16:creationId xmlns:a16="http://schemas.microsoft.com/office/drawing/2014/main" id="{39EC8A1B-48AC-A330-A3AE-1AD0E1E67F63}"/>
              </a:ext>
            </a:extLst>
          </p:cNvPr>
          <p:cNvSpPr>
            <a:spLocks noGrp="1"/>
          </p:cNvSpPr>
          <p:nvPr>
            <p:ph type="body" sz="quarter" idx="30"/>
          </p:nvPr>
        </p:nvSpPr>
        <p:spPr/>
        <p:txBody>
          <a:bodyPr/>
          <a:lstStyle/>
          <a:p>
            <a:endParaRPr lang="en-US"/>
          </a:p>
        </p:txBody>
      </p:sp>
      <p:sp>
        <p:nvSpPr>
          <p:cNvPr id="16" name="Text Placeholder 15">
            <a:extLst>
              <a:ext uri="{FF2B5EF4-FFF2-40B4-BE49-F238E27FC236}">
                <a16:creationId xmlns:a16="http://schemas.microsoft.com/office/drawing/2014/main" id="{D4A42A27-D0CB-6429-1786-FD2E50E20F32}"/>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6E7DF2CD-9C7C-4A89-D382-A111026050DC}"/>
              </a:ext>
            </a:extLst>
          </p:cNvPr>
          <p:cNvSpPr>
            <a:spLocks noGrp="1"/>
          </p:cNvSpPr>
          <p:nvPr>
            <p:ph type="body" sz="quarter" idx="184"/>
          </p:nvPr>
        </p:nvSpPr>
        <p:spPr/>
        <p:txBody>
          <a:bodyPr/>
          <a:lstStyle/>
          <a:p>
            <a:endParaRPr lang="en-US"/>
          </a:p>
        </p:txBody>
      </p:sp>
      <p:sp>
        <p:nvSpPr>
          <p:cNvPr id="18" name="Text Placeholder 17">
            <a:extLst>
              <a:ext uri="{FF2B5EF4-FFF2-40B4-BE49-F238E27FC236}">
                <a16:creationId xmlns:a16="http://schemas.microsoft.com/office/drawing/2014/main" id="{92031DF4-67C0-EEE0-6C3F-223EC505B166}"/>
              </a:ext>
            </a:extLst>
          </p:cNvPr>
          <p:cNvSpPr>
            <a:spLocks noGrp="1"/>
          </p:cNvSpPr>
          <p:nvPr>
            <p:ph type="body" sz="quarter" idx="185"/>
          </p:nvPr>
        </p:nvSpPr>
        <p:spPr/>
        <p:txBody>
          <a:bodyPr/>
          <a:lstStyle/>
          <a:p>
            <a:endParaRPr lang="en-US"/>
          </a:p>
        </p:txBody>
      </p:sp>
    </p:spTree>
    <p:extLst>
      <p:ext uri="{BB962C8B-B14F-4D97-AF65-F5344CB8AC3E}">
        <p14:creationId xmlns:p14="http://schemas.microsoft.com/office/powerpoint/2010/main" val="1395195443"/>
      </p:ext>
    </p:extLst>
  </p:cSld>
  <p:clrMapOvr>
    <a:masterClrMapping/>
  </p:clrMapOvr>
</p:sld>
</file>

<file path=ppt/theme/theme1.xml><?xml version="1.0" encoding="utf-8"?>
<a:theme xmlns:a="http://schemas.openxmlformats.org/drawingml/2006/main" name="PosterPresentations.com-36x60-Template-V3">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1_Classic 3 Column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Classic - Wide Cent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PosterPresentations.com-36x60-Template-V3</Template>
  <TotalTime>281</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Times New Roman</vt:lpstr>
      <vt:lpstr>Trebuchet MS</vt:lpstr>
      <vt:lpstr>PosterPresentations.com-36x60-Template-V3</vt:lpstr>
      <vt:lpstr>Without Quick Guides</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Station 5</cp:lastModifiedBy>
  <cp:revision>39</cp:revision>
  <dcterms:created xsi:type="dcterms:W3CDTF">2012-02-06T18:46:22Z</dcterms:created>
  <dcterms:modified xsi:type="dcterms:W3CDTF">2022-06-09T22:10:41Z</dcterms:modified>
</cp:coreProperties>
</file>