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 id="2147483659" r:id="rId3"/>
    <p:sldMasterId id="2147483657" r:id="rId4"/>
  </p:sldMasterIdLst>
  <p:notesMasterIdLst>
    <p:notesMasterId r:id="rId6"/>
  </p:notesMasterIdLst>
  <p:sldIdLst>
    <p:sldId id="257" r:id="rId5"/>
  </p:sldIdLst>
  <p:sldSz cx="32918400" cy="16459200"/>
  <p:notesSz cx="6858000" cy="9144000"/>
  <p:defaultTex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24" userDrawn="1">
          <p15:clr>
            <a:srgbClr val="A4A3A4"/>
          </p15:clr>
        </p15:guide>
        <p15:guide id="3" pos="20523">
          <p15:clr>
            <a:srgbClr val="A4A3A4"/>
          </p15:clr>
        </p15:guide>
        <p15:guide id="4" pos="2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83" autoAdjust="0"/>
    <p:restoredTop sz="94706" autoAdjust="0"/>
  </p:normalViewPr>
  <p:slideViewPr>
    <p:cSldViewPr snapToGrid="0" snapToObjects="1" showGuides="1">
      <p:cViewPr varScale="1">
        <p:scale>
          <a:sx n="43" d="100"/>
          <a:sy n="43" d="100"/>
        </p:scale>
        <p:origin x="108" y="216"/>
      </p:cViewPr>
      <p:guideLst>
        <p:guide orient="horz" pos="10367"/>
        <p:guide orient="horz" pos="24"/>
        <p:guide pos="20523"/>
        <p:guide pos="2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6/9/2022</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2821436" rtl="0" eaLnBrk="1" latinLnBrk="0" hangingPunct="1">
      <a:defRPr sz="3800" kern="1200">
        <a:solidFill>
          <a:schemeClr val="tx1"/>
        </a:solidFill>
        <a:latin typeface="+mn-lt"/>
        <a:ea typeface="+mn-ea"/>
        <a:cs typeface="+mn-cs"/>
      </a:defRPr>
    </a:lvl1pPr>
    <a:lvl2pPr marL="1410719" algn="l" defTabSz="2821436" rtl="0" eaLnBrk="1" latinLnBrk="0" hangingPunct="1">
      <a:defRPr sz="3800" kern="1200">
        <a:solidFill>
          <a:schemeClr val="tx1"/>
        </a:solidFill>
        <a:latin typeface="+mn-lt"/>
        <a:ea typeface="+mn-ea"/>
        <a:cs typeface="+mn-cs"/>
      </a:defRPr>
    </a:lvl2pPr>
    <a:lvl3pPr marL="2821436" algn="l" defTabSz="2821436" rtl="0" eaLnBrk="1" latinLnBrk="0" hangingPunct="1">
      <a:defRPr sz="3800" kern="1200">
        <a:solidFill>
          <a:schemeClr val="tx1"/>
        </a:solidFill>
        <a:latin typeface="+mn-lt"/>
        <a:ea typeface="+mn-ea"/>
        <a:cs typeface="+mn-cs"/>
      </a:defRPr>
    </a:lvl3pPr>
    <a:lvl4pPr marL="4232155" algn="l" defTabSz="2821436" rtl="0" eaLnBrk="1" latinLnBrk="0" hangingPunct="1">
      <a:defRPr sz="3800" kern="1200">
        <a:solidFill>
          <a:schemeClr val="tx1"/>
        </a:solidFill>
        <a:latin typeface="+mn-lt"/>
        <a:ea typeface="+mn-ea"/>
        <a:cs typeface="+mn-cs"/>
      </a:defRPr>
    </a:lvl4pPr>
    <a:lvl5pPr marL="5642872" algn="l" defTabSz="2821436" rtl="0" eaLnBrk="1" latinLnBrk="0" hangingPunct="1">
      <a:defRPr sz="3800" kern="1200">
        <a:solidFill>
          <a:schemeClr val="tx1"/>
        </a:solidFill>
        <a:latin typeface="+mn-lt"/>
        <a:ea typeface="+mn-ea"/>
        <a:cs typeface="+mn-cs"/>
      </a:defRPr>
    </a:lvl5pPr>
    <a:lvl6pPr marL="7053590" algn="l" defTabSz="2821436" rtl="0" eaLnBrk="1" latinLnBrk="0" hangingPunct="1">
      <a:defRPr sz="3800" kern="1200">
        <a:solidFill>
          <a:schemeClr val="tx1"/>
        </a:solidFill>
        <a:latin typeface="+mn-lt"/>
        <a:ea typeface="+mn-ea"/>
        <a:cs typeface="+mn-cs"/>
      </a:defRPr>
    </a:lvl6pPr>
    <a:lvl7pPr marL="8464309" algn="l" defTabSz="2821436" rtl="0" eaLnBrk="1" latinLnBrk="0" hangingPunct="1">
      <a:defRPr sz="3800" kern="1200">
        <a:solidFill>
          <a:schemeClr val="tx1"/>
        </a:solidFill>
        <a:latin typeface="+mn-lt"/>
        <a:ea typeface="+mn-ea"/>
        <a:cs typeface="+mn-cs"/>
      </a:defRPr>
    </a:lvl7pPr>
    <a:lvl8pPr marL="9875027" algn="l" defTabSz="2821436" rtl="0" eaLnBrk="1" latinLnBrk="0" hangingPunct="1">
      <a:defRPr sz="3800" kern="1200">
        <a:solidFill>
          <a:schemeClr val="tx1"/>
        </a:solidFill>
        <a:latin typeface="+mn-lt"/>
        <a:ea typeface="+mn-ea"/>
        <a:cs typeface="+mn-cs"/>
      </a:defRPr>
    </a:lvl8pPr>
    <a:lvl9pPr marL="11285745" algn="l" defTabSz="2821436" rtl="0" eaLnBrk="1" latinLnBrk="0" hangingPunct="1">
      <a:defRPr sz="3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351507"/>
            <a:ext cx="7825476"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712489"/>
            <a:ext cx="7825476"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58453" y="2712489"/>
            <a:ext cx="7856368"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160469"/>
            <a:ext cx="7825476"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17326"/>
            <a:ext cx="7825476"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4" y="2712489"/>
            <a:ext cx="7779732"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160469"/>
            <a:ext cx="7779730"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5" y="7229787"/>
            <a:ext cx="7779729"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5" y="7663968"/>
            <a:ext cx="7779729"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550599"/>
            <a:ext cx="7779731"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2984781"/>
            <a:ext cx="7779731"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58453" y="3160469"/>
            <a:ext cx="7808242"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593461" y="3160469"/>
            <a:ext cx="7815040"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26110" y="2712489"/>
            <a:ext cx="7815040"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74" name="Text Placeholder 76"/>
          <p:cNvSpPr>
            <a:spLocks noGrp="1"/>
          </p:cNvSpPr>
          <p:nvPr>
            <p:ph type="body" sz="quarter" idx="150" hasCustomPrompt="1"/>
          </p:nvPr>
        </p:nvSpPr>
        <p:spPr>
          <a:xfrm>
            <a:off x="4075611" y="1025918"/>
            <a:ext cx="24767178" cy="707886"/>
          </a:xfrm>
          <a:prstGeom prst="rect">
            <a:avLst/>
          </a:prstGeom>
        </p:spPr>
        <p:txBody>
          <a:bodyPr anchor="t" anchorCtr="0">
            <a:sp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95" hasCustomPrompt="1"/>
          </p:nvPr>
        </p:nvSpPr>
        <p:spPr>
          <a:xfrm>
            <a:off x="4075611" y="1624147"/>
            <a:ext cx="24767178" cy="584775"/>
          </a:xfrm>
          <a:prstGeom prst="rect">
            <a:avLst/>
          </a:prstGeom>
        </p:spPr>
        <p:txBody>
          <a:bodyPr anchor="t" anchorCtr="0">
            <a:sp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96" hasCustomPrompt="1"/>
          </p:nvPr>
        </p:nvSpPr>
        <p:spPr>
          <a:xfrm>
            <a:off x="4075611" y="180134"/>
            <a:ext cx="24767178"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351507"/>
            <a:ext cx="7825476"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712489"/>
            <a:ext cx="7825476"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58453" y="2712489"/>
            <a:ext cx="7856368"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160469"/>
            <a:ext cx="7825476"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17326"/>
            <a:ext cx="7825476"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4" y="2712489"/>
            <a:ext cx="7779732"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160469"/>
            <a:ext cx="7779730"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5" y="7229787"/>
            <a:ext cx="7779729"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5" y="7663968"/>
            <a:ext cx="7779729"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550599"/>
            <a:ext cx="7779731"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2984781"/>
            <a:ext cx="7779731"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58453" y="3160469"/>
            <a:ext cx="7808242"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593461" y="3160469"/>
            <a:ext cx="7815040"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26110" y="2712489"/>
            <a:ext cx="7815040"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74" name="Text Placeholder 76"/>
          <p:cNvSpPr>
            <a:spLocks noGrp="1"/>
          </p:cNvSpPr>
          <p:nvPr>
            <p:ph type="body" sz="quarter" idx="150" hasCustomPrompt="1"/>
          </p:nvPr>
        </p:nvSpPr>
        <p:spPr>
          <a:xfrm>
            <a:off x="4075611" y="1025918"/>
            <a:ext cx="24767178" cy="707886"/>
          </a:xfrm>
          <a:prstGeom prst="rect">
            <a:avLst/>
          </a:prstGeom>
        </p:spPr>
        <p:txBody>
          <a:bodyPr anchor="t" anchorCtr="0">
            <a:sp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95" hasCustomPrompt="1"/>
          </p:nvPr>
        </p:nvSpPr>
        <p:spPr>
          <a:xfrm>
            <a:off x="4075611" y="1624147"/>
            <a:ext cx="24767178" cy="584775"/>
          </a:xfrm>
          <a:prstGeom prst="rect">
            <a:avLst/>
          </a:prstGeom>
        </p:spPr>
        <p:txBody>
          <a:bodyPr anchor="t" anchorCtr="0">
            <a:sp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96" hasCustomPrompt="1"/>
          </p:nvPr>
        </p:nvSpPr>
        <p:spPr>
          <a:xfrm>
            <a:off x="4075611" y="180134"/>
            <a:ext cx="24767178"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11053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5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217656"/>
            <a:ext cx="6218224"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651137"/>
            <a:ext cx="6218224"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INTRODUCTION/ABSTRACT</a:t>
            </a:r>
          </a:p>
        </p:txBody>
      </p:sp>
      <p:sp>
        <p:nvSpPr>
          <p:cNvPr id="20" name="Text Placeholder 5"/>
          <p:cNvSpPr>
            <a:spLocks noGrp="1"/>
          </p:cNvSpPr>
          <p:nvPr>
            <p:ph type="body" sz="quarter" idx="20" hasCustomPrompt="1"/>
          </p:nvPr>
        </p:nvSpPr>
        <p:spPr>
          <a:xfrm>
            <a:off x="6863954" y="2651137"/>
            <a:ext cx="6201965"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094343"/>
            <a:ext cx="6218224"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774451"/>
            <a:ext cx="6218224"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353393" y="3094343"/>
            <a:ext cx="6206195"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353393" y="2651137"/>
            <a:ext cx="6206195"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6360438" y="2651137"/>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6360438" y="3094343"/>
            <a:ext cx="6204347"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360438" y="7086912"/>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6360438" y="7530117"/>
            <a:ext cx="6204347"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360438" y="12407723"/>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REFERENCES/CONTACT</a:t>
            </a:r>
          </a:p>
        </p:txBody>
      </p:sp>
      <p:sp>
        <p:nvSpPr>
          <p:cNvPr id="30" name="Text Placeholder 3"/>
          <p:cNvSpPr>
            <a:spLocks noGrp="1"/>
          </p:cNvSpPr>
          <p:nvPr>
            <p:ph type="body" sz="quarter" idx="30" hasCustomPrompt="1"/>
          </p:nvPr>
        </p:nvSpPr>
        <p:spPr>
          <a:xfrm>
            <a:off x="26360438" y="12850930"/>
            <a:ext cx="6204347"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850340" y="3094343"/>
            <a:ext cx="6203509"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9846814" y="3094343"/>
            <a:ext cx="6206195"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9846814" y="2651137"/>
            <a:ext cx="6206195"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83" name="Text Placeholder 76"/>
          <p:cNvSpPr>
            <a:spLocks noGrp="1"/>
          </p:cNvSpPr>
          <p:nvPr>
            <p:ph type="body" sz="quarter" idx="150" hasCustomPrompt="1"/>
          </p:nvPr>
        </p:nvSpPr>
        <p:spPr>
          <a:xfrm>
            <a:off x="4075611" y="1025918"/>
            <a:ext cx="24767178" cy="707886"/>
          </a:xfrm>
          <a:prstGeom prst="rect">
            <a:avLst/>
          </a:prstGeom>
        </p:spPr>
        <p:txBody>
          <a:bodyPr anchor="t" anchorCtr="0">
            <a:sp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95" hasCustomPrompt="1"/>
          </p:nvPr>
        </p:nvSpPr>
        <p:spPr>
          <a:xfrm>
            <a:off x="4075611" y="1624147"/>
            <a:ext cx="24767178" cy="584775"/>
          </a:xfrm>
          <a:prstGeom prst="rect">
            <a:avLst/>
          </a:prstGeom>
        </p:spPr>
        <p:txBody>
          <a:bodyPr anchor="t" anchorCtr="0">
            <a:sp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96" hasCustomPrompt="1"/>
          </p:nvPr>
        </p:nvSpPr>
        <p:spPr>
          <a:xfrm>
            <a:off x="4075611" y="180134"/>
            <a:ext cx="24767178"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355998" y="8246164"/>
            <a:ext cx="6218224"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355998" y="2679712"/>
            <a:ext cx="6218224"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INTRODUCTION/ABSTRACT</a:t>
            </a:r>
          </a:p>
        </p:txBody>
      </p:sp>
      <p:sp>
        <p:nvSpPr>
          <p:cNvPr id="70" name="Text Placeholder 5"/>
          <p:cNvSpPr>
            <a:spLocks noGrp="1"/>
          </p:cNvSpPr>
          <p:nvPr>
            <p:ph type="body" sz="quarter" idx="20" hasCustomPrompt="1"/>
          </p:nvPr>
        </p:nvSpPr>
        <p:spPr>
          <a:xfrm>
            <a:off x="372256" y="12431445"/>
            <a:ext cx="6201965"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6869301" y="3106199"/>
            <a:ext cx="6218224"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355998" y="7803026"/>
            <a:ext cx="6218224"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76" name="Text Placeholder 5"/>
          <p:cNvSpPr>
            <a:spLocks noGrp="1"/>
          </p:cNvSpPr>
          <p:nvPr>
            <p:ph type="body" sz="quarter" idx="24" hasCustomPrompt="1"/>
          </p:nvPr>
        </p:nvSpPr>
        <p:spPr>
          <a:xfrm>
            <a:off x="6863419" y="2679712"/>
            <a:ext cx="19196981"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26360438" y="2679712"/>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26360437" y="3106199"/>
            <a:ext cx="6204347"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26360437" y="7115487"/>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26360437" y="7558625"/>
            <a:ext cx="6204347"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26360437" y="12436298"/>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REFERENCES/CONTACT</a:t>
            </a:r>
          </a:p>
        </p:txBody>
      </p:sp>
      <p:sp>
        <p:nvSpPr>
          <p:cNvPr id="110" name="Text Placeholder 3"/>
          <p:cNvSpPr>
            <a:spLocks noGrp="1"/>
          </p:cNvSpPr>
          <p:nvPr>
            <p:ph type="body" sz="quarter" idx="30" hasCustomPrompt="1"/>
          </p:nvPr>
        </p:nvSpPr>
        <p:spPr>
          <a:xfrm>
            <a:off x="26360437" y="12879438"/>
            <a:ext cx="6204347"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358642" y="12879438"/>
            <a:ext cx="6203509"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195" hasCustomPrompt="1"/>
          </p:nvPr>
        </p:nvSpPr>
        <p:spPr>
          <a:xfrm>
            <a:off x="13366346" y="3106199"/>
            <a:ext cx="6218224"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1" name="Text Placeholder 3"/>
          <p:cNvSpPr>
            <a:spLocks noGrp="1"/>
          </p:cNvSpPr>
          <p:nvPr>
            <p:ph type="body" sz="quarter" idx="196" hasCustomPrompt="1"/>
          </p:nvPr>
        </p:nvSpPr>
        <p:spPr>
          <a:xfrm>
            <a:off x="19863391" y="3106199"/>
            <a:ext cx="6218224"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3" name="Text Placeholder 3"/>
          <p:cNvSpPr>
            <a:spLocks noGrp="1"/>
          </p:cNvSpPr>
          <p:nvPr>
            <p:ph type="body" sz="quarter" idx="197" hasCustomPrompt="1"/>
          </p:nvPr>
        </p:nvSpPr>
        <p:spPr>
          <a:xfrm>
            <a:off x="372256" y="3106199"/>
            <a:ext cx="6218224"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4075611" y="1025918"/>
            <a:ext cx="24767178" cy="707886"/>
          </a:xfrm>
          <a:prstGeom prst="rect">
            <a:avLst/>
          </a:prstGeom>
        </p:spPr>
        <p:txBody>
          <a:bodyPr anchor="t" anchorCtr="0">
            <a:sp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5" name="Text Placeholder 76"/>
          <p:cNvSpPr>
            <a:spLocks noGrp="1"/>
          </p:cNvSpPr>
          <p:nvPr>
            <p:ph type="body" sz="quarter" idx="198" hasCustomPrompt="1"/>
          </p:nvPr>
        </p:nvSpPr>
        <p:spPr>
          <a:xfrm>
            <a:off x="4075611" y="1624147"/>
            <a:ext cx="24767178" cy="584775"/>
          </a:xfrm>
          <a:prstGeom prst="rect">
            <a:avLst/>
          </a:prstGeom>
        </p:spPr>
        <p:txBody>
          <a:bodyPr anchor="t" anchorCtr="0">
            <a:sp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7" name="Text Placeholder 76"/>
          <p:cNvSpPr>
            <a:spLocks noGrp="1"/>
          </p:cNvSpPr>
          <p:nvPr>
            <p:ph type="body" sz="quarter" idx="199" hasCustomPrompt="1"/>
          </p:nvPr>
        </p:nvSpPr>
        <p:spPr>
          <a:xfrm>
            <a:off x="4075611" y="180134"/>
            <a:ext cx="24767178"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8" name="Table 37">
            <a:extLst>
              <a:ext uri="{FF2B5EF4-FFF2-40B4-BE49-F238E27FC236}">
                <a16:creationId xmlns:a16="http://schemas.microsoft.com/office/drawing/2014/main" id="{3DCD4BC4-C468-EB48-92CA-94010C9C4DA1}"/>
              </a:ext>
            </a:extLst>
          </p:cNvPr>
          <p:cNvGraphicFramePr>
            <a:graphicFrameLocks noGrp="1"/>
          </p:cNvGraphicFramePr>
          <p:nvPr userDrawn="1">
            <p:extLst>
              <p:ext uri="{D42A27DB-BD31-4B8C-83A1-F6EECF244321}">
                <p14:modId xmlns:p14="http://schemas.microsoft.com/office/powerpoint/2010/main" val="217988447"/>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8FF92481-24B3-F142-BE54-141E87DFEC68}"/>
              </a:ext>
            </a:extLst>
          </p:cNvPr>
          <p:cNvGrpSpPr/>
          <p:nvPr userDrawn="1"/>
        </p:nvGrpSpPr>
        <p:grpSpPr>
          <a:xfrm>
            <a:off x="-105508" y="-62877"/>
            <a:ext cx="33081649" cy="16629451"/>
            <a:chOff x="-105508" y="-62877"/>
            <a:chExt cx="33081649" cy="16629451"/>
          </a:xfrm>
        </p:grpSpPr>
        <p:sp>
          <p:nvSpPr>
            <p:cNvPr id="10" name="Freeform 9">
              <a:extLst>
                <a:ext uri="{FF2B5EF4-FFF2-40B4-BE49-F238E27FC236}">
                  <a16:creationId xmlns:a16="http://schemas.microsoft.com/office/drawing/2014/main" id="{1AE8DB7F-8DF0-6E42-A695-3051E0F04645}"/>
                </a:ext>
              </a:extLst>
            </p:cNvPr>
            <p:cNvSpPr/>
            <p:nvPr userDrawn="1"/>
          </p:nvSpPr>
          <p:spPr>
            <a:xfrm>
              <a:off x="-51760" y="-53760"/>
              <a:ext cx="33027901" cy="1662033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BECA7C3D-2F43-DB41-8927-921FD9C458FE}"/>
                </a:ext>
              </a:extLst>
            </p:cNvPr>
            <p:cNvSpPr/>
            <p:nvPr userDrawn="1"/>
          </p:nvSpPr>
          <p:spPr>
            <a:xfrm flipH="1" flipV="1">
              <a:off x="-51760" y="-53760"/>
              <a:ext cx="33027899" cy="16611782"/>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BEF5344D-2C62-E640-A4C6-E4A0B1EF55DF}"/>
                </a:ext>
              </a:extLst>
            </p:cNvPr>
            <p:cNvSpPr/>
            <p:nvPr userDrawn="1"/>
          </p:nvSpPr>
          <p:spPr>
            <a:xfrm>
              <a:off x="-105508" y="-62877"/>
              <a:ext cx="33081649" cy="1662945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99C4D81E-0F2F-CC43-905B-3034986CDC3E}"/>
                </a:ext>
              </a:extLst>
            </p:cNvPr>
            <p:cNvSpPr txBox="1">
              <a:spLocks noChangeArrowheads="1"/>
            </p:cNvSpPr>
            <p:nvPr userDrawn="1"/>
          </p:nvSpPr>
          <p:spPr bwMode="auto">
            <a:xfrm>
              <a:off x="614365" y="16004739"/>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FA0D5E02-4F33-4027-9973-A5FAB74DB551}"/>
              </a:ext>
            </a:extLst>
          </p:cNvPr>
          <p:cNvGraphicFramePr>
            <a:graphicFrameLocks noGrp="1"/>
          </p:cNvGraphicFramePr>
          <p:nvPr userDrawn="1">
            <p:extLst>
              <p:ext uri="{D42A27DB-BD31-4B8C-83A1-F6EECF244321}">
                <p14:modId xmlns:p14="http://schemas.microsoft.com/office/powerpoint/2010/main" val="2502086864"/>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2AD2F9-B596-5C4E-A3D7-63B843B4EB6D}"/>
              </a:ext>
            </a:extLst>
          </p:cNvPr>
          <p:cNvGrpSpPr/>
          <p:nvPr userDrawn="1"/>
        </p:nvGrpSpPr>
        <p:grpSpPr>
          <a:xfrm>
            <a:off x="-105508" y="-62877"/>
            <a:ext cx="33081649" cy="16629451"/>
            <a:chOff x="-105508" y="-62877"/>
            <a:chExt cx="33081649" cy="16629451"/>
          </a:xfrm>
        </p:grpSpPr>
        <p:sp>
          <p:nvSpPr>
            <p:cNvPr id="69" name="Freeform 68"/>
            <p:cNvSpPr/>
            <p:nvPr userDrawn="1"/>
          </p:nvSpPr>
          <p:spPr>
            <a:xfrm>
              <a:off x="-51760" y="-53760"/>
              <a:ext cx="33027901" cy="1662033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userDrawn="1"/>
          </p:nvSpPr>
          <p:spPr>
            <a:xfrm flipH="1" flipV="1">
              <a:off x="-51760" y="-53760"/>
              <a:ext cx="33027899" cy="16611782"/>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userDrawn="1"/>
          </p:nvSpPr>
          <p:spPr>
            <a:xfrm>
              <a:off x="-105508" y="-62877"/>
              <a:ext cx="33081649" cy="1662945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4"/>
            <p:cNvSpPr txBox="1">
              <a:spLocks noChangeArrowheads="1"/>
            </p:cNvSpPr>
            <p:nvPr userDrawn="1"/>
          </p:nvSpPr>
          <p:spPr bwMode="auto">
            <a:xfrm>
              <a:off x="614365" y="16004739"/>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2596723683"/>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BDF361FC-34CB-EF44-B5AC-E6A96F11DF49}"/>
              </a:ext>
            </a:extLst>
          </p:cNvPr>
          <p:cNvGraphicFramePr>
            <a:graphicFrameLocks noGrp="1"/>
          </p:cNvGraphicFramePr>
          <p:nvPr userDrawn="1">
            <p:extLst>
              <p:ext uri="{D42A27DB-BD31-4B8C-83A1-F6EECF244321}">
                <p14:modId xmlns:p14="http://schemas.microsoft.com/office/powerpoint/2010/main" val="217988447"/>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A6ADBD99-BE56-6C4A-AAB9-C3CA74DAF898}"/>
              </a:ext>
            </a:extLst>
          </p:cNvPr>
          <p:cNvGrpSpPr/>
          <p:nvPr userDrawn="1"/>
        </p:nvGrpSpPr>
        <p:grpSpPr>
          <a:xfrm>
            <a:off x="-105508" y="-62877"/>
            <a:ext cx="33081649" cy="16629451"/>
            <a:chOff x="-105508" y="-62877"/>
            <a:chExt cx="33081649" cy="16629451"/>
          </a:xfrm>
        </p:grpSpPr>
        <p:sp>
          <p:nvSpPr>
            <p:cNvPr id="10" name="Freeform 9">
              <a:extLst>
                <a:ext uri="{FF2B5EF4-FFF2-40B4-BE49-F238E27FC236}">
                  <a16:creationId xmlns:a16="http://schemas.microsoft.com/office/drawing/2014/main" id="{8299802E-B9BF-3B4C-AAF8-F730EF23AD50}"/>
                </a:ext>
              </a:extLst>
            </p:cNvPr>
            <p:cNvSpPr/>
            <p:nvPr userDrawn="1"/>
          </p:nvSpPr>
          <p:spPr>
            <a:xfrm>
              <a:off x="-51760" y="-53760"/>
              <a:ext cx="33027901" cy="1662033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FEE49565-9B87-BF4E-9698-98460A7D4A46}"/>
                </a:ext>
              </a:extLst>
            </p:cNvPr>
            <p:cNvSpPr/>
            <p:nvPr userDrawn="1"/>
          </p:nvSpPr>
          <p:spPr>
            <a:xfrm flipH="1" flipV="1">
              <a:off x="-51760" y="-53760"/>
              <a:ext cx="33027899" cy="16611782"/>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37D602BC-7DC4-6E42-B356-921186B81E04}"/>
                </a:ext>
              </a:extLst>
            </p:cNvPr>
            <p:cNvSpPr/>
            <p:nvPr userDrawn="1"/>
          </p:nvSpPr>
          <p:spPr>
            <a:xfrm>
              <a:off x="-105508" y="-62877"/>
              <a:ext cx="33081649" cy="1662945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87D63EAB-50A1-624E-959A-4B95279EC395}"/>
                </a:ext>
              </a:extLst>
            </p:cNvPr>
            <p:cNvSpPr txBox="1">
              <a:spLocks noChangeArrowheads="1"/>
            </p:cNvSpPr>
            <p:nvPr userDrawn="1"/>
          </p:nvSpPr>
          <p:spPr bwMode="auto">
            <a:xfrm>
              <a:off x="614365" y="16004739"/>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4C583626-5BA3-4ED0-AF0F-18379515E7F4}"/>
              </a:ext>
            </a:extLst>
          </p:cNvPr>
          <p:cNvGraphicFramePr>
            <a:graphicFrameLocks noGrp="1"/>
          </p:cNvGraphicFramePr>
          <p:nvPr userDrawn="1">
            <p:extLst>
              <p:ext uri="{D42A27DB-BD31-4B8C-83A1-F6EECF244321}">
                <p14:modId xmlns:p14="http://schemas.microsoft.com/office/powerpoint/2010/main" val="2502086864"/>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4" name="Table 43">
            <a:extLst>
              <a:ext uri="{FF2B5EF4-FFF2-40B4-BE49-F238E27FC236}">
                <a16:creationId xmlns:a16="http://schemas.microsoft.com/office/drawing/2014/main" id="{D4D7658F-D585-AC42-8E25-050AAF3A7AB3}"/>
              </a:ext>
            </a:extLst>
          </p:cNvPr>
          <p:cNvGraphicFramePr>
            <a:graphicFrameLocks noGrp="1"/>
          </p:cNvGraphicFramePr>
          <p:nvPr userDrawn="1">
            <p:extLst>
              <p:ext uri="{D42A27DB-BD31-4B8C-83A1-F6EECF244321}">
                <p14:modId xmlns:p14="http://schemas.microsoft.com/office/powerpoint/2010/main" val="217988447"/>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7984E877-306A-FE44-9335-E6BB7F03C4A2}"/>
              </a:ext>
            </a:extLst>
          </p:cNvPr>
          <p:cNvGrpSpPr/>
          <p:nvPr userDrawn="1"/>
        </p:nvGrpSpPr>
        <p:grpSpPr>
          <a:xfrm>
            <a:off x="-105508" y="-62877"/>
            <a:ext cx="33081649" cy="16629451"/>
            <a:chOff x="-105508" y="-62877"/>
            <a:chExt cx="33081649" cy="16629451"/>
          </a:xfrm>
        </p:grpSpPr>
        <p:sp>
          <p:nvSpPr>
            <p:cNvPr id="10" name="Freeform 9">
              <a:extLst>
                <a:ext uri="{FF2B5EF4-FFF2-40B4-BE49-F238E27FC236}">
                  <a16:creationId xmlns:a16="http://schemas.microsoft.com/office/drawing/2014/main" id="{448A5BE2-B2C9-4E41-856C-A91F1A7AC198}"/>
                </a:ext>
              </a:extLst>
            </p:cNvPr>
            <p:cNvSpPr/>
            <p:nvPr userDrawn="1"/>
          </p:nvSpPr>
          <p:spPr>
            <a:xfrm>
              <a:off x="-51760" y="-53760"/>
              <a:ext cx="33027901" cy="1662033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86104363-88EB-304D-916D-504B156A0116}"/>
                </a:ext>
              </a:extLst>
            </p:cNvPr>
            <p:cNvSpPr/>
            <p:nvPr userDrawn="1"/>
          </p:nvSpPr>
          <p:spPr>
            <a:xfrm flipH="1" flipV="1">
              <a:off x="-51760" y="-53760"/>
              <a:ext cx="33027899" cy="16611782"/>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0901EAC2-1112-A14A-AA28-39D424DAA43B}"/>
                </a:ext>
              </a:extLst>
            </p:cNvPr>
            <p:cNvSpPr/>
            <p:nvPr userDrawn="1"/>
          </p:nvSpPr>
          <p:spPr>
            <a:xfrm>
              <a:off x="-105508" y="-62877"/>
              <a:ext cx="33081649" cy="1662945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F2354D5E-2254-3B4C-857E-F533DB40D6E9}"/>
                </a:ext>
              </a:extLst>
            </p:cNvPr>
            <p:cNvSpPr txBox="1">
              <a:spLocks noChangeArrowheads="1"/>
            </p:cNvSpPr>
            <p:nvPr userDrawn="1"/>
          </p:nvSpPr>
          <p:spPr bwMode="auto">
            <a:xfrm>
              <a:off x="614365" y="16004739"/>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C680D22F-BB12-4F94-AD83-BDE15303E55B}"/>
              </a:ext>
            </a:extLst>
          </p:cNvPr>
          <p:cNvGraphicFramePr>
            <a:graphicFrameLocks noGrp="1"/>
          </p:cNvGraphicFramePr>
          <p:nvPr userDrawn="1">
            <p:extLst>
              <p:ext uri="{D42A27DB-BD31-4B8C-83A1-F6EECF244321}">
                <p14:modId xmlns:p14="http://schemas.microsoft.com/office/powerpoint/2010/main" val="2502086864"/>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60B946-EACC-66FF-B38C-6B32405960E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90CBC77-FD11-E32F-A100-8C75BD41DC9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338B616-016F-6306-8503-186F53DCA8E5}"/>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E18E9A40-CC16-F971-ABC9-B056BAA6C078}"/>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580C0FC6-C07C-4C16-8F9E-683F3CC17DCD}"/>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D3439C22-C9FC-6A26-8792-A1EA63020BB2}"/>
              </a:ext>
            </a:extLst>
          </p:cNvPr>
          <p:cNvSpPr>
            <a:spLocks noGrp="1"/>
          </p:cNvSpPr>
          <p:nvPr>
            <p:ph type="body" sz="quarter" idx="25"/>
          </p:nvPr>
        </p:nvSpPr>
        <p:spPr/>
        <p:txBody>
          <a:bodyPr/>
          <a:lstStyle/>
          <a:p>
            <a:endParaRPr lang="en-US"/>
          </a:p>
        </p:txBody>
      </p:sp>
      <p:sp>
        <p:nvSpPr>
          <p:cNvPr id="8" name="Text Placeholder 7">
            <a:extLst>
              <a:ext uri="{FF2B5EF4-FFF2-40B4-BE49-F238E27FC236}">
                <a16:creationId xmlns:a16="http://schemas.microsoft.com/office/drawing/2014/main" id="{083EB454-9BC4-4FEA-1EA0-2FC8F2C67C23}"/>
              </a:ext>
            </a:extLst>
          </p:cNvPr>
          <p:cNvSpPr>
            <a:spLocks noGrp="1"/>
          </p:cNvSpPr>
          <p:nvPr>
            <p:ph type="body" sz="quarter" idx="26"/>
          </p:nvPr>
        </p:nvSpPr>
        <p:spPr/>
        <p:txBody>
          <a:bodyPr/>
          <a:lstStyle/>
          <a:p>
            <a:endParaRPr lang="en-US"/>
          </a:p>
        </p:txBody>
      </p:sp>
      <p:sp>
        <p:nvSpPr>
          <p:cNvPr id="9" name="Text Placeholder 8">
            <a:extLst>
              <a:ext uri="{FF2B5EF4-FFF2-40B4-BE49-F238E27FC236}">
                <a16:creationId xmlns:a16="http://schemas.microsoft.com/office/drawing/2014/main" id="{E18FB9AB-FC3E-FEA7-D662-B33C946335C5}"/>
              </a:ext>
            </a:extLst>
          </p:cNvPr>
          <p:cNvSpPr>
            <a:spLocks noGrp="1"/>
          </p:cNvSpPr>
          <p:nvPr>
            <p:ph type="body" sz="quarter" idx="27"/>
          </p:nvPr>
        </p:nvSpPr>
        <p:spPr/>
        <p:txBody>
          <a:bodyPr/>
          <a:lstStyle/>
          <a:p>
            <a:endParaRPr lang="en-US"/>
          </a:p>
        </p:txBody>
      </p:sp>
      <p:sp>
        <p:nvSpPr>
          <p:cNvPr id="10" name="Text Placeholder 9">
            <a:extLst>
              <a:ext uri="{FF2B5EF4-FFF2-40B4-BE49-F238E27FC236}">
                <a16:creationId xmlns:a16="http://schemas.microsoft.com/office/drawing/2014/main" id="{85202EB5-8AFD-09C4-1F9B-765297BDEA2B}"/>
              </a:ext>
            </a:extLst>
          </p:cNvPr>
          <p:cNvSpPr>
            <a:spLocks noGrp="1"/>
          </p:cNvSpPr>
          <p:nvPr>
            <p:ph type="body" sz="quarter" idx="28"/>
          </p:nvPr>
        </p:nvSpPr>
        <p:spPr/>
        <p:txBody>
          <a:bodyPr/>
          <a:lstStyle/>
          <a:p>
            <a:endParaRPr lang="en-US"/>
          </a:p>
        </p:txBody>
      </p:sp>
      <p:sp>
        <p:nvSpPr>
          <p:cNvPr id="11" name="Text Placeholder 10">
            <a:extLst>
              <a:ext uri="{FF2B5EF4-FFF2-40B4-BE49-F238E27FC236}">
                <a16:creationId xmlns:a16="http://schemas.microsoft.com/office/drawing/2014/main" id="{BDADF23E-F522-7260-6A5A-A32BF3FB1455}"/>
              </a:ext>
            </a:extLst>
          </p:cNvPr>
          <p:cNvSpPr>
            <a:spLocks noGrp="1"/>
          </p:cNvSpPr>
          <p:nvPr>
            <p:ph type="body" sz="quarter" idx="29"/>
          </p:nvPr>
        </p:nvSpPr>
        <p:spPr/>
        <p:txBody>
          <a:bodyPr/>
          <a:lstStyle/>
          <a:p>
            <a:endParaRPr lang="en-US"/>
          </a:p>
        </p:txBody>
      </p:sp>
      <p:sp>
        <p:nvSpPr>
          <p:cNvPr id="12" name="Text Placeholder 11">
            <a:extLst>
              <a:ext uri="{FF2B5EF4-FFF2-40B4-BE49-F238E27FC236}">
                <a16:creationId xmlns:a16="http://schemas.microsoft.com/office/drawing/2014/main" id="{27E6FD28-5F09-0BFF-B9FD-DEBD06CBA575}"/>
              </a:ext>
            </a:extLst>
          </p:cNvPr>
          <p:cNvSpPr>
            <a:spLocks noGrp="1"/>
          </p:cNvSpPr>
          <p:nvPr>
            <p:ph type="body" sz="quarter" idx="30"/>
          </p:nvPr>
        </p:nvSpPr>
        <p:spPr/>
        <p:txBody>
          <a:bodyPr/>
          <a:lstStyle/>
          <a:p>
            <a:endParaRPr lang="en-US"/>
          </a:p>
        </p:txBody>
      </p:sp>
      <p:sp>
        <p:nvSpPr>
          <p:cNvPr id="13" name="Text Placeholder 12">
            <a:extLst>
              <a:ext uri="{FF2B5EF4-FFF2-40B4-BE49-F238E27FC236}">
                <a16:creationId xmlns:a16="http://schemas.microsoft.com/office/drawing/2014/main" id="{3038C9F9-F6F6-C8C8-257A-59ACAC7FCE73}"/>
              </a:ext>
            </a:extLst>
          </p:cNvPr>
          <p:cNvSpPr>
            <a:spLocks noGrp="1"/>
          </p:cNvSpPr>
          <p:nvPr>
            <p:ph type="body" sz="quarter" idx="96"/>
          </p:nvPr>
        </p:nvSpPr>
        <p:spPr/>
        <p:txBody>
          <a:bodyPr/>
          <a:lstStyle/>
          <a:p>
            <a:endParaRPr lang="en-US"/>
          </a:p>
        </p:txBody>
      </p:sp>
      <p:sp>
        <p:nvSpPr>
          <p:cNvPr id="14" name="Text Placeholder 13">
            <a:extLst>
              <a:ext uri="{FF2B5EF4-FFF2-40B4-BE49-F238E27FC236}">
                <a16:creationId xmlns:a16="http://schemas.microsoft.com/office/drawing/2014/main" id="{169015A9-941D-F4FC-525B-14BCDF0EBBEF}"/>
              </a:ext>
            </a:extLst>
          </p:cNvPr>
          <p:cNvSpPr>
            <a:spLocks noGrp="1"/>
          </p:cNvSpPr>
          <p:nvPr>
            <p:ph type="body" sz="quarter" idx="136"/>
          </p:nvPr>
        </p:nvSpPr>
        <p:spPr/>
        <p:txBody>
          <a:bodyPr/>
          <a:lstStyle/>
          <a:p>
            <a:endParaRPr lang="en-US"/>
          </a:p>
        </p:txBody>
      </p:sp>
      <p:sp>
        <p:nvSpPr>
          <p:cNvPr id="15" name="Text Placeholder 14">
            <a:extLst>
              <a:ext uri="{FF2B5EF4-FFF2-40B4-BE49-F238E27FC236}">
                <a16:creationId xmlns:a16="http://schemas.microsoft.com/office/drawing/2014/main" id="{DBC85976-86B3-1A3A-1032-AF0D2616C682}"/>
              </a:ext>
            </a:extLst>
          </p:cNvPr>
          <p:cNvSpPr>
            <a:spLocks noGrp="1"/>
          </p:cNvSpPr>
          <p:nvPr>
            <p:ph type="body" sz="quarter" idx="137"/>
          </p:nvPr>
        </p:nvSpPr>
        <p:spPr/>
        <p:txBody>
          <a:bodyPr/>
          <a:lstStyle/>
          <a:p>
            <a:endParaRPr lang="en-US"/>
          </a:p>
        </p:txBody>
      </p:sp>
      <p:sp>
        <p:nvSpPr>
          <p:cNvPr id="16" name="Text Placeholder 15">
            <a:extLst>
              <a:ext uri="{FF2B5EF4-FFF2-40B4-BE49-F238E27FC236}">
                <a16:creationId xmlns:a16="http://schemas.microsoft.com/office/drawing/2014/main" id="{8D5536ED-1A86-F37E-F654-2A5A3EF506AC}"/>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31C4AA7A-F769-127C-832F-11F85477927B}"/>
              </a:ext>
            </a:extLst>
          </p:cNvPr>
          <p:cNvSpPr>
            <a:spLocks noGrp="1"/>
          </p:cNvSpPr>
          <p:nvPr>
            <p:ph type="body" sz="quarter" idx="195"/>
          </p:nvPr>
        </p:nvSpPr>
        <p:spPr/>
        <p:txBody>
          <a:bodyPr/>
          <a:lstStyle/>
          <a:p>
            <a:endParaRPr lang="en-US"/>
          </a:p>
        </p:txBody>
      </p:sp>
      <p:sp>
        <p:nvSpPr>
          <p:cNvPr id="18" name="Text Placeholder 17">
            <a:extLst>
              <a:ext uri="{FF2B5EF4-FFF2-40B4-BE49-F238E27FC236}">
                <a16:creationId xmlns:a16="http://schemas.microsoft.com/office/drawing/2014/main" id="{CEAE6E24-2323-B7A7-3391-856F6DF0E7AD}"/>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2903657498"/>
      </p:ext>
    </p:extLst>
  </p:cSld>
  <p:clrMapOvr>
    <a:masterClrMapping/>
  </p:clrMapOvr>
</p:sld>
</file>

<file path=ppt/theme/theme1.xml><?xml version="1.0" encoding="utf-8"?>
<a:theme xmlns:a="http://schemas.openxmlformats.org/drawingml/2006/main" name="PosterPresentations.com-36x72-Template-V2b">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PosterPresentations.com-36x72-Template-V2">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184</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PosterPresentations.com-36x72-Template-V2b</vt:lpstr>
      <vt:lpstr>Without Quick Guides</vt:lpstr>
      <vt:lpstr>1_PosterPresentations.com-36x72-Template-V2</vt:lpstr>
      <vt:lpstr>1_Classic 3 Columns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cp:lastModifiedBy>Station 5</cp:lastModifiedBy>
  <cp:revision>38</cp:revision>
  <dcterms:created xsi:type="dcterms:W3CDTF">2011-04-21T17:12:27Z</dcterms:created>
  <dcterms:modified xsi:type="dcterms:W3CDTF">2022-06-09T22:08:54Z</dcterms:modified>
</cp:coreProperties>
</file>