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9" r:id="rId2"/>
    <p:sldMasterId id="2147483657" r:id="rId3"/>
    <p:sldMasterId id="2147483653" r:id="rId4"/>
  </p:sldMasterIdLst>
  <p:notesMasterIdLst>
    <p:notesMasterId r:id="rId6"/>
  </p:notesMasterIdLst>
  <p:sldIdLst>
    <p:sldId id="257" r:id="rId5"/>
  </p:sldIdLst>
  <p:sldSz cx="43891200" cy="16459200"/>
  <p:notesSz cx="6858000" cy="9144000"/>
  <p:defaultTextStyle>
    <a:defPPr>
      <a:defRPr lang="en-US"/>
    </a:defPPr>
    <a:lvl1pPr marL="0" algn="l" defTabSz="3761915" rtl="0" eaLnBrk="1" latinLnBrk="0" hangingPunct="1">
      <a:defRPr sz="7400" kern="1200">
        <a:solidFill>
          <a:schemeClr val="tx1"/>
        </a:solidFill>
        <a:latin typeface="+mn-lt"/>
        <a:ea typeface="+mn-ea"/>
        <a:cs typeface="+mn-cs"/>
      </a:defRPr>
    </a:lvl1pPr>
    <a:lvl2pPr marL="1880958" algn="l" defTabSz="3761915" rtl="0" eaLnBrk="1" latinLnBrk="0" hangingPunct="1">
      <a:defRPr sz="7400" kern="1200">
        <a:solidFill>
          <a:schemeClr val="tx1"/>
        </a:solidFill>
        <a:latin typeface="+mn-lt"/>
        <a:ea typeface="+mn-ea"/>
        <a:cs typeface="+mn-cs"/>
      </a:defRPr>
    </a:lvl2pPr>
    <a:lvl3pPr marL="3761915" algn="l" defTabSz="3761915" rtl="0" eaLnBrk="1" latinLnBrk="0" hangingPunct="1">
      <a:defRPr sz="7400" kern="1200">
        <a:solidFill>
          <a:schemeClr val="tx1"/>
        </a:solidFill>
        <a:latin typeface="+mn-lt"/>
        <a:ea typeface="+mn-ea"/>
        <a:cs typeface="+mn-cs"/>
      </a:defRPr>
    </a:lvl3pPr>
    <a:lvl4pPr marL="5642873" algn="l" defTabSz="3761915" rtl="0" eaLnBrk="1" latinLnBrk="0" hangingPunct="1">
      <a:defRPr sz="7400" kern="1200">
        <a:solidFill>
          <a:schemeClr val="tx1"/>
        </a:solidFill>
        <a:latin typeface="+mn-lt"/>
        <a:ea typeface="+mn-ea"/>
        <a:cs typeface="+mn-cs"/>
      </a:defRPr>
    </a:lvl4pPr>
    <a:lvl5pPr marL="7523829" algn="l" defTabSz="3761915" rtl="0" eaLnBrk="1" latinLnBrk="0" hangingPunct="1">
      <a:defRPr sz="7400" kern="1200">
        <a:solidFill>
          <a:schemeClr val="tx1"/>
        </a:solidFill>
        <a:latin typeface="+mn-lt"/>
        <a:ea typeface="+mn-ea"/>
        <a:cs typeface="+mn-cs"/>
      </a:defRPr>
    </a:lvl5pPr>
    <a:lvl6pPr marL="9404787" algn="l" defTabSz="3761915" rtl="0" eaLnBrk="1" latinLnBrk="0" hangingPunct="1">
      <a:defRPr sz="7400" kern="1200">
        <a:solidFill>
          <a:schemeClr val="tx1"/>
        </a:solidFill>
        <a:latin typeface="+mn-lt"/>
        <a:ea typeface="+mn-ea"/>
        <a:cs typeface="+mn-cs"/>
      </a:defRPr>
    </a:lvl6pPr>
    <a:lvl7pPr marL="11285745" algn="l" defTabSz="3761915" rtl="0" eaLnBrk="1" latinLnBrk="0" hangingPunct="1">
      <a:defRPr sz="7400" kern="1200">
        <a:solidFill>
          <a:schemeClr val="tx1"/>
        </a:solidFill>
        <a:latin typeface="+mn-lt"/>
        <a:ea typeface="+mn-ea"/>
        <a:cs typeface="+mn-cs"/>
      </a:defRPr>
    </a:lvl7pPr>
    <a:lvl8pPr marL="13166702" algn="l" defTabSz="3761915" rtl="0" eaLnBrk="1" latinLnBrk="0" hangingPunct="1">
      <a:defRPr sz="7400" kern="1200">
        <a:solidFill>
          <a:schemeClr val="tx1"/>
        </a:solidFill>
        <a:latin typeface="+mn-lt"/>
        <a:ea typeface="+mn-ea"/>
        <a:cs typeface="+mn-cs"/>
      </a:defRPr>
    </a:lvl8pPr>
    <a:lvl9pPr marL="15047660" algn="l" defTabSz="3761915" rtl="0" eaLnBrk="1" latinLnBrk="0" hangingPunct="1">
      <a:defRPr sz="7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7">
          <p15:clr>
            <a:srgbClr val="A4A3A4"/>
          </p15:clr>
        </p15:guide>
        <p15:guide id="2" orient="horz" pos="30">
          <p15:clr>
            <a:srgbClr val="A4A3A4"/>
          </p15:clr>
        </p15:guide>
        <p15:guide id="3" pos="27647">
          <p15:clr>
            <a:srgbClr val="A4A3A4"/>
          </p15:clr>
        </p15:guide>
        <p15:guide id="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183" autoAdjust="0"/>
    <p:restoredTop sz="94706" autoAdjust="0"/>
  </p:normalViewPr>
  <p:slideViewPr>
    <p:cSldViewPr snapToGrid="0" snapToObjects="1" showGuides="1">
      <p:cViewPr varScale="1">
        <p:scale>
          <a:sx n="31" d="100"/>
          <a:sy n="31" d="100"/>
        </p:scale>
        <p:origin x="210" y="864"/>
      </p:cViewPr>
      <p:guideLst>
        <p:guide orient="horz" pos="10367"/>
        <p:guide orient="horz" pos="30"/>
        <p:guide pos="27647"/>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6/10/2022</a:t>
            </a:fld>
            <a:endParaRPr lang="en-US" dirty="0"/>
          </a:p>
        </p:txBody>
      </p:sp>
      <p:sp>
        <p:nvSpPr>
          <p:cNvPr id="4" name="Slide Image Placeholder 3"/>
          <p:cNvSpPr>
            <a:spLocks noGrp="1" noRot="1" noChangeAspect="1"/>
          </p:cNvSpPr>
          <p:nvPr>
            <p:ph type="sldImg" idx="2"/>
          </p:nvPr>
        </p:nvSpPr>
        <p:spPr>
          <a:xfrm>
            <a:off x="-1143000" y="685800"/>
            <a:ext cx="9144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22453999"/>
      </p:ext>
    </p:extLst>
  </p:cSld>
  <p:clrMap bg1="lt1" tx1="dk1" bg2="lt2" tx2="dk2" accent1="accent1" accent2="accent2" accent3="accent3" accent4="accent4" accent5="accent5" accent6="accent6" hlink="hlink" folHlink="folHlink"/>
  <p:notesStyle>
    <a:lvl1pPr marL="0" algn="l" defTabSz="3761915" rtl="0" eaLnBrk="1" latinLnBrk="0" hangingPunct="1">
      <a:defRPr sz="5000" kern="1200">
        <a:solidFill>
          <a:schemeClr val="tx1"/>
        </a:solidFill>
        <a:latin typeface="+mn-lt"/>
        <a:ea typeface="+mn-ea"/>
        <a:cs typeface="+mn-cs"/>
      </a:defRPr>
    </a:lvl1pPr>
    <a:lvl2pPr marL="1880958" algn="l" defTabSz="3761915" rtl="0" eaLnBrk="1" latinLnBrk="0" hangingPunct="1">
      <a:defRPr sz="5000" kern="1200">
        <a:solidFill>
          <a:schemeClr val="tx1"/>
        </a:solidFill>
        <a:latin typeface="+mn-lt"/>
        <a:ea typeface="+mn-ea"/>
        <a:cs typeface="+mn-cs"/>
      </a:defRPr>
    </a:lvl2pPr>
    <a:lvl3pPr marL="3761915" algn="l" defTabSz="3761915" rtl="0" eaLnBrk="1" latinLnBrk="0" hangingPunct="1">
      <a:defRPr sz="5000" kern="1200">
        <a:solidFill>
          <a:schemeClr val="tx1"/>
        </a:solidFill>
        <a:latin typeface="+mn-lt"/>
        <a:ea typeface="+mn-ea"/>
        <a:cs typeface="+mn-cs"/>
      </a:defRPr>
    </a:lvl3pPr>
    <a:lvl4pPr marL="5642873" algn="l" defTabSz="3761915" rtl="0" eaLnBrk="1" latinLnBrk="0" hangingPunct="1">
      <a:defRPr sz="5000" kern="1200">
        <a:solidFill>
          <a:schemeClr val="tx1"/>
        </a:solidFill>
        <a:latin typeface="+mn-lt"/>
        <a:ea typeface="+mn-ea"/>
        <a:cs typeface="+mn-cs"/>
      </a:defRPr>
    </a:lvl4pPr>
    <a:lvl5pPr marL="7523829" algn="l" defTabSz="3761915" rtl="0" eaLnBrk="1" latinLnBrk="0" hangingPunct="1">
      <a:defRPr sz="5000" kern="1200">
        <a:solidFill>
          <a:schemeClr val="tx1"/>
        </a:solidFill>
        <a:latin typeface="+mn-lt"/>
        <a:ea typeface="+mn-ea"/>
        <a:cs typeface="+mn-cs"/>
      </a:defRPr>
    </a:lvl5pPr>
    <a:lvl6pPr marL="9404787" algn="l" defTabSz="3761915" rtl="0" eaLnBrk="1" latinLnBrk="0" hangingPunct="1">
      <a:defRPr sz="5000" kern="1200">
        <a:solidFill>
          <a:schemeClr val="tx1"/>
        </a:solidFill>
        <a:latin typeface="+mn-lt"/>
        <a:ea typeface="+mn-ea"/>
        <a:cs typeface="+mn-cs"/>
      </a:defRPr>
    </a:lvl6pPr>
    <a:lvl7pPr marL="11285745" algn="l" defTabSz="3761915" rtl="0" eaLnBrk="1" latinLnBrk="0" hangingPunct="1">
      <a:defRPr sz="5000" kern="1200">
        <a:solidFill>
          <a:schemeClr val="tx1"/>
        </a:solidFill>
        <a:latin typeface="+mn-lt"/>
        <a:ea typeface="+mn-ea"/>
        <a:cs typeface="+mn-cs"/>
      </a:defRPr>
    </a:lvl7pPr>
    <a:lvl8pPr marL="13166702" algn="l" defTabSz="3761915" rtl="0" eaLnBrk="1" latinLnBrk="0" hangingPunct="1">
      <a:defRPr sz="5000" kern="1200">
        <a:solidFill>
          <a:schemeClr val="tx1"/>
        </a:solidFill>
        <a:latin typeface="+mn-lt"/>
        <a:ea typeface="+mn-ea"/>
        <a:cs typeface="+mn-cs"/>
      </a:defRPr>
    </a:lvl8pPr>
    <a:lvl9pPr marL="15047660" algn="l" defTabSz="3761915" rtl="0" eaLnBrk="1" latinLnBrk="0" hangingPunct="1">
      <a:defRPr sz="50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74664" y="8301764"/>
            <a:ext cx="8290965" cy="400110"/>
          </a:xfrm>
          <a:prstGeom prst="rect">
            <a:avLst/>
          </a:prstGeom>
        </p:spPr>
        <p:txBody>
          <a:bodyPr wrap="square" lIns="91440" tIns="91440" rIns="91440" bIns="91440"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74664" y="2656413"/>
            <a:ext cx="8290965" cy="481444"/>
          </a:xfrm>
          <a:prstGeom prst="rect">
            <a:avLst/>
          </a:prstGeom>
          <a:noFill/>
        </p:spPr>
        <p:txBody>
          <a:bodyPr wrap="square" lIns="78374" tIns="78374" rIns="78374" bIns="78374" anchor="t" anchorCtr="0">
            <a:spAutoFit/>
          </a:bodyPr>
          <a:lstStyle>
            <a:lvl1pPr marL="0" indent="0" algn="ctr">
              <a:buNone/>
              <a:defRPr sz="21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9151939" y="2656413"/>
            <a:ext cx="8269287" cy="481444"/>
          </a:xfrm>
          <a:prstGeom prst="rect">
            <a:avLst/>
          </a:prstGeom>
          <a:noFill/>
        </p:spPr>
        <p:txBody>
          <a:bodyPr wrap="square" lIns="78374" tIns="78374" rIns="78374" bIns="78374" anchor="t" anchorCtr="0">
            <a:spAutoFit/>
          </a:bodyPr>
          <a:lstStyle>
            <a:lvl1pPr marL="0" indent="0" algn="ctr">
              <a:buNone/>
              <a:defRPr sz="21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474664" y="3129094"/>
            <a:ext cx="8290965" cy="400110"/>
          </a:xfrm>
          <a:prstGeom prst="rect">
            <a:avLst/>
          </a:prstGeom>
        </p:spPr>
        <p:txBody>
          <a:bodyPr wrap="square" lIns="91440" tIns="91440" rIns="91440" bIns="91440"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474664" y="7810034"/>
            <a:ext cx="8290965" cy="481444"/>
          </a:xfrm>
          <a:prstGeom prst="rect">
            <a:avLst/>
          </a:prstGeom>
          <a:noFill/>
        </p:spPr>
        <p:txBody>
          <a:bodyPr wrap="square" lIns="78374" tIns="78374" rIns="78374" bIns="78374" anchor="t" anchorCtr="0">
            <a:spAutoFit/>
          </a:bodyPr>
          <a:lstStyle>
            <a:lvl1pPr marL="0" indent="0" algn="ctr">
              <a:buNone/>
              <a:defRPr sz="21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7804524" y="3129094"/>
            <a:ext cx="8274926" cy="400110"/>
          </a:xfrm>
          <a:prstGeom prst="rect">
            <a:avLst/>
          </a:prstGeom>
        </p:spPr>
        <p:txBody>
          <a:bodyPr wrap="square" lIns="91440" tIns="91440" rIns="91440" bIns="91440"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7804524" y="2656413"/>
            <a:ext cx="8274926" cy="481444"/>
          </a:xfrm>
          <a:prstGeom prst="rect">
            <a:avLst/>
          </a:prstGeom>
          <a:noFill/>
        </p:spPr>
        <p:txBody>
          <a:bodyPr wrap="square" lIns="78374" tIns="78374" rIns="78374" bIns="78374" anchor="t" anchorCtr="0">
            <a:spAutoFit/>
          </a:bodyPr>
          <a:lstStyle>
            <a:lvl1pPr marL="0" indent="0" algn="ctr">
              <a:buNone/>
              <a:defRPr sz="21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5147250" y="2656413"/>
            <a:ext cx="8272463" cy="481444"/>
          </a:xfrm>
          <a:prstGeom prst="rect">
            <a:avLst/>
          </a:prstGeom>
          <a:noFill/>
        </p:spPr>
        <p:txBody>
          <a:bodyPr wrap="square" lIns="78374" tIns="78374" rIns="78374" bIns="78374" anchor="t" anchorCtr="0">
            <a:spAutoFit/>
          </a:bodyPr>
          <a:lstStyle>
            <a:lvl1pPr marL="0" indent="0" algn="ctr">
              <a:buNone/>
              <a:defRPr sz="21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5147250" y="3129094"/>
            <a:ext cx="8272463" cy="400110"/>
          </a:xfrm>
          <a:prstGeom prst="rect">
            <a:avLst/>
          </a:prstGeom>
        </p:spPr>
        <p:txBody>
          <a:bodyPr wrap="square" lIns="91440" tIns="91440" rIns="91440" bIns="91440"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5147250" y="7122495"/>
            <a:ext cx="8272463" cy="481444"/>
          </a:xfrm>
          <a:prstGeom prst="rect">
            <a:avLst/>
          </a:prstGeom>
          <a:noFill/>
        </p:spPr>
        <p:txBody>
          <a:bodyPr wrap="square" lIns="78374" tIns="78374" rIns="78374" bIns="78374" anchor="t" anchorCtr="0">
            <a:spAutoFit/>
          </a:bodyPr>
          <a:lstStyle>
            <a:lvl1pPr marL="0" indent="0" algn="ctr">
              <a:buNone/>
              <a:defRPr sz="21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5147250" y="7614225"/>
            <a:ext cx="8272462" cy="400110"/>
          </a:xfrm>
          <a:prstGeom prst="rect">
            <a:avLst/>
          </a:prstGeom>
        </p:spPr>
        <p:txBody>
          <a:bodyPr wrap="square" lIns="91440" tIns="91440" rIns="91440" bIns="91440"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5147250" y="12443307"/>
            <a:ext cx="8272462" cy="481444"/>
          </a:xfrm>
          <a:prstGeom prst="rect">
            <a:avLst/>
          </a:prstGeom>
          <a:noFill/>
        </p:spPr>
        <p:txBody>
          <a:bodyPr wrap="square" lIns="78374" tIns="78374" rIns="78374" bIns="78374" anchor="t" anchorCtr="0">
            <a:spAutoFit/>
          </a:bodyPr>
          <a:lstStyle>
            <a:lvl1pPr marL="0" indent="0" algn="ctr">
              <a:buNone/>
              <a:defRPr sz="21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5147250" y="12915988"/>
            <a:ext cx="8272463" cy="400110"/>
          </a:xfrm>
          <a:prstGeom prst="rect">
            <a:avLst/>
          </a:prstGeom>
        </p:spPr>
        <p:txBody>
          <a:bodyPr wrap="square" lIns="91440" tIns="91440" rIns="91440" bIns="91440"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9133786" y="3129094"/>
            <a:ext cx="8271345" cy="400110"/>
          </a:xfrm>
          <a:prstGeom prst="rect">
            <a:avLst/>
          </a:prstGeom>
        </p:spPr>
        <p:txBody>
          <a:bodyPr wrap="square" lIns="91440" tIns="91440" rIns="91440" bIns="91440"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76" name="Text Placeholder 3"/>
          <p:cNvSpPr>
            <a:spLocks noGrp="1"/>
          </p:cNvSpPr>
          <p:nvPr>
            <p:ph type="body" sz="quarter" idx="136" hasCustomPrompt="1"/>
          </p:nvPr>
        </p:nvSpPr>
        <p:spPr>
          <a:xfrm>
            <a:off x="26462419" y="3129094"/>
            <a:ext cx="8274926" cy="400110"/>
          </a:xfrm>
          <a:prstGeom prst="rect">
            <a:avLst/>
          </a:prstGeom>
        </p:spPr>
        <p:txBody>
          <a:bodyPr wrap="square" lIns="91440" tIns="91440" rIns="91440" bIns="91440"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77" name="Text Placeholder 5"/>
          <p:cNvSpPr>
            <a:spLocks noGrp="1"/>
          </p:cNvSpPr>
          <p:nvPr>
            <p:ph type="body" sz="quarter" idx="137" hasCustomPrompt="1"/>
          </p:nvPr>
        </p:nvSpPr>
        <p:spPr>
          <a:xfrm>
            <a:off x="26462419" y="2656413"/>
            <a:ext cx="8274926" cy="481444"/>
          </a:xfrm>
          <a:prstGeom prst="rect">
            <a:avLst/>
          </a:prstGeom>
          <a:noFill/>
        </p:spPr>
        <p:txBody>
          <a:bodyPr wrap="square" lIns="78374" tIns="78374" rIns="78374" bIns="78374" anchor="t" anchorCtr="0">
            <a:spAutoFit/>
          </a:bodyPr>
          <a:lstStyle>
            <a:lvl1pPr marL="0" indent="0" algn="ctr">
              <a:buNone/>
              <a:defRPr sz="2100" b="1" u="sng" baseline="0">
                <a:solidFill>
                  <a:schemeClr val="accent5">
                    <a:lumMod val="50000"/>
                  </a:schemeClr>
                </a:solidFill>
              </a:defRPr>
            </a:lvl1pPr>
          </a:lstStyle>
          <a:p>
            <a:pPr lvl="0"/>
            <a:r>
              <a:rPr lang="en-US" dirty="0"/>
              <a:t>(click to edit)  RESULTS</a:t>
            </a:r>
          </a:p>
        </p:txBody>
      </p:sp>
      <p:sp>
        <p:nvSpPr>
          <p:cNvPr id="57" name="Text Placeholder 76"/>
          <p:cNvSpPr>
            <a:spLocks noGrp="1"/>
          </p:cNvSpPr>
          <p:nvPr>
            <p:ph type="body" sz="quarter" idx="161" hasCustomPrompt="1"/>
          </p:nvPr>
        </p:nvSpPr>
        <p:spPr>
          <a:xfrm>
            <a:off x="5225143" y="1025918"/>
            <a:ext cx="33440914" cy="769441"/>
          </a:xfrm>
          <a:prstGeom prst="rect">
            <a:avLst/>
          </a:prstGeom>
        </p:spPr>
        <p:txBody>
          <a:bodyPr anchor="t" anchorCtr="0">
            <a:spAutoFit/>
          </a:bodyPr>
          <a:lstStyle>
            <a:lvl1pPr marL="0" indent="0" algn="ctr">
              <a:buFontTx/>
              <a:buNone/>
              <a:defRPr sz="44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58" name="Text Placeholder 76"/>
          <p:cNvSpPr>
            <a:spLocks noGrp="1"/>
          </p:cNvSpPr>
          <p:nvPr>
            <p:ph type="body" sz="quarter" idx="195" hasCustomPrompt="1"/>
          </p:nvPr>
        </p:nvSpPr>
        <p:spPr>
          <a:xfrm>
            <a:off x="5225143" y="1734983"/>
            <a:ext cx="33440914" cy="646331"/>
          </a:xfrm>
          <a:prstGeom prst="rect">
            <a:avLst/>
          </a:prstGeom>
        </p:spPr>
        <p:txBody>
          <a:bodyPr anchor="t" anchorCtr="0">
            <a:spAutoFit/>
          </a:bodyPr>
          <a:lstStyle>
            <a:lvl1pPr marL="0" indent="0" algn="ctr">
              <a:buFontTx/>
              <a:buNone/>
              <a:defRPr sz="36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59" name="Text Placeholder 76"/>
          <p:cNvSpPr>
            <a:spLocks noGrp="1"/>
          </p:cNvSpPr>
          <p:nvPr>
            <p:ph type="body" sz="quarter" idx="196" hasCustomPrompt="1"/>
          </p:nvPr>
        </p:nvSpPr>
        <p:spPr>
          <a:xfrm>
            <a:off x="5225143" y="180134"/>
            <a:ext cx="33440914" cy="923330"/>
          </a:xfrm>
          <a:prstGeom prst="rect">
            <a:avLst/>
          </a:prstGeom>
        </p:spPr>
        <p:txBody>
          <a:bodyPr anchor="t" anchorCtr="0">
            <a:spAutoFit/>
          </a:bodyPr>
          <a:lstStyle>
            <a:lvl1pPr marL="0" indent="0" algn="ctr">
              <a:buFontTx/>
              <a:buNone/>
              <a:defRPr sz="54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Quick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74664" y="8301764"/>
            <a:ext cx="8290965" cy="400110"/>
          </a:xfrm>
          <a:prstGeom prst="rect">
            <a:avLst/>
          </a:prstGeom>
        </p:spPr>
        <p:txBody>
          <a:bodyPr wrap="square" lIns="91440" tIns="91440" rIns="91440" bIns="91440"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74664" y="2656413"/>
            <a:ext cx="8290965" cy="481444"/>
          </a:xfrm>
          <a:prstGeom prst="rect">
            <a:avLst/>
          </a:prstGeom>
          <a:noFill/>
        </p:spPr>
        <p:txBody>
          <a:bodyPr wrap="square" lIns="78374" tIns="78374" rIns="78374" bIns="78374" anchor="t" anchorCtr="0">
            <a:spAutoFit/>
          </a:bodyPr>
          <a:lstStyle>
            <a:lvl1pPr marL="0" indent="0" algn="ctr">
              <a:buNone/>
              <a:defRPr sz="21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9151939" y="2656413"/>
            <a:ext cx="8269287" cy="481444"/>
          </a:xfrm>
          <a:prstGeom prst="rect">
            <a:avLst/>
          </a:prstGeom>
          <a:noFill/>
        </p:spPr>
        <p:txBody>
          <a:bodyPr wrap="square" lIns="78374" tIns="78374" rIns="78374" bIns="78374" anchor="t" anchorCtr="0">
            <a:spAutoFit/>
          </a:bodyPr>
          <a:lstStyle>
            <a:lvl1pPr marL="0" indent="0" algn="ctr">
              <a:buNone/>
              <a:defRPr sz="21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474664" y="3129094"/>
            <a:ext cx="8290965" cy="400110"/>
          </a:xfrm>
          <a:prstGeom prst="rect">
            <a:avLst/>
          </a:prstGeom>
        </p:spPr>
        <p:txBody>
          <a:bodyPr wrap="square" lIns="91440" tIns="91440" rIns="91440" bIns="91440"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474664" y="7810034"/>
            <a:ext cx="8290965" cy="481444"/>
          </a:xfrm>
          <a:prstGeom prst="rect">
            <a:avLst/>
          </a:prstGeom>
          <a:noFill/>
        </p:spPr>
        <p:txBody>
          <a:bodyPr wrap="square" lIns="78374" tIns="78374" rIns="78374" bIns="78374" anchor="t" anchorCtr="0">
            <a:spAutoFit/>
          </a:bodyPr>
          <a:lstStyle>
            <a:lvl1pPr marL="0" indent="0" algn="ctr">
              <a:buNone/>
              <a:defRPr sz="21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7804524" y="3129094"/>
            <a:ext cx="8274926" cy="400110"/>
          </a:xfrm>
          <a:prstGeom prst="rect">
            <a:avLst/>
          </a:prstGeom>
        </p:spPr>
        <p:txBody>
          <a:bodyPr wrap="square" lIns="91440" tIns="91440" rIns="91440" bIns="91440"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7804524" y="2656413"/>
            <a:ext cx="8274926" cy="481444"/>
          </a:xfrm>
          <a:prstGeom prst="rect">
            <a:avLst/>
          </a:prstGeom>
          <a:noFill/>
        </p:spPr>
        <p:txBody>
          <a:bodyPr wrap="square" lIns="78374" tIns="78374" rIns="78374" bIns="78374" anchor="t" anchorCtr="0">
            <a:spAutoFit/>
          </a:bodyPr>
          <a:lstStyle>
            <a:lvl1pPr marL="0" indent="0" algn="ctr">
              <a:buNone/>
              <a:defRPr sz="21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5147250" y="2656413"/>
            <a:ext cx="8272463" cy="481444"/>
          </a:xfrm>
          <a:prstGeom prst="rect">
            <a:avLst/>
          </a:prstGeom>
          <a:noFill/>
        </p:spPr>
        <p:txBody>
          <a:bodyPr wrap="square" lIns="78374" tIns="78374" rIns="78374" bIns="78374" anchor="t" anchorCtr="0">
            <a:spAutoFit/>
          </a:bodyPr>
          <a:lstStyle>
            <a:lvl1pPr marL="0" indent="0" algn="ctr">
              <a:buNone/>
              <a:defRPr sz="21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5147250" y="3129094"/>
            <a:ext cx="8272463" cy="400110"/>
          </a:xfrm>
          <a:prstGeom prst="rect">
            <a:avLst/>
          </a:prstGeom>
        </p:spPr>
        <p:txBody>
          <a:bodyPr wrap="square" lIns="91440" tIns="91440" rIns="91440" bIns="91440"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5147250" y="7122495"/>
            <a:ext cx="8272463" cy="481444"/>
          </a:xfrm>
          <a:prstGeom prst="rect">
            <a:avLst/>
          </a:prstGeom>
          <a:noFill/>
        </p:spPr>
        <p:txBody>
          <a:bodyPr wrap="square" lIns="78374" tIns="78374" rIns="78374" bIns="78374" anchor="t" anchorCtr="0">
            <a:spAutoFit/>
          </a:bodyPr>
          <a:lstStyle>
            <a:lvl1pPr marL="0" indent="0" algn="ctr">
              <a:buNone/>
              <a:defRPr sz="21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5147250" y="7614225"/>
            <a:ext cx="8272462" cy="400110"/>
          </a:xfrm>
          <a:prstGeom prst="rect">
            <a:avLst/>
          </a:prstGeom>
        </p:spPr>
        <p:txBody>
          <a:bodyPr wrap="square" lIns="91440" tIns="91440" rIns="91440" bIns="91440"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5147250" y="12443307"/>
            <a:ext cx="8272462" cy="481444"/>
          </a:xfrm>
          <a:prstGeom prst="rect">
            <a:avLst/>
          </a:prstGeom>
          <a:noFill/>
        </p:spPr>
        <p:txBody>
          <a:bodyPr wrap="square" lIns="78374" tIns="78374" rIns="78374" bIns="78374" anchor="t" anchorCtr="0">
            <a:spAutoFit/>
          </a:bodyPr>
          <a:lstStyle>
            <a:lvl1pPr marL="0" indent="0" algn="ctr">
              <a:buNone/>
              <a:defRPr sz="21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5147250" y="12915988"/>
            <a:ext cx="8272463" cy="400110"/>
          </a:xfrm>
          <a:prstGeom prst="rect">
            <a:avLst/>
          </a:prstGeom>
        </p:spPr>
        <p:txBody>
          <a:bodyPr wrap="square" lIns="91440" tIns="91440" rIns="91440" bIns="91440"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9133786" y="3129094"/>
            <a:ext cx="8271345" cy="400110"/>
          </a:xfrm>
          <a:prstGeom prst="rect">
            <a:avLst/>
          </a:prstGeom>
        </p:spPr>
        <p:txBody>
          <a:bodyPr wrap="square" lIns="91440" tIns="91440" rIns="91440" bIns="91440"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76" name="Text Placeholder 3"/>
          <p:cNvSpPr>
            <a:spLocks noGrp="1"/>
          </p:cNvSpPr>
          <p:nvPr>
            <p:ph type="body" sz="quarter" idx="136" hasCustomPrompt="1"/>
          </p:nvPr>
        </p:nvSpPr>
        <p:spPr>
          <a:xfrm>
            <a:off x="26462419" y="3129094"/>
            <a:ext cx="8274926" cy="400110"/>
          </a:xfrm>
          <a:prstGeom prst="rect">
            <a:avLst/>
          </a:prstGeom>
        </p:spPr>
        <p:txBody>
          <a:bodyPr wrap="square" lIns="91440" tIns="91440" rIns="91440" bIns="91440"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77" name="Text Placeholder 5"/>
          <p:cNvSpPr>
            <a:spLocks noGrp="1"/>
          </p:cNvSpPr>
          <p:nvPr>
            <p:ph type="body" sz="quarter" idx="137" hasCustomPrompt="1"/>
          </p:nvPr>
        </p:nvSpPr>
        <p:spPr>
          <a:xfrm>
            <a:off x="26462419" y="2656413"/>
            <a:ext cx="8274926" cy="481444"/>
          </a:xfrm>
          <a:prstGeom prst="rect">
            <a:avLst/>
          </a:prstGeom>
          <a:noFill/>
        </p:spPr>
        <p:txBody>
          <a:bodyPr wrap="square" lIns="78374" tIns="78374" rIns="78374" bIns="78374" anchor="t" anchorCtr="0">
            <a:spAutoFit/>
          </a:bodyPr>
          <a:lstStyle>
            <a:lvl1pPr marL="0" indent="0" algn="ctr">
              <a:buNone/>
              <a:defRPr sz="2100" b="1" u="sng" baseline="0">
                <a:solidFill>
                  <a:schemeClr val="accent5">
                    <a:lumMod val="50000"/>
                  </a:schemeClr>
                </a:solidFill>
              </a:defRPr>
            </a:lvl1pPr>
          </a:lstStyle>
          <a:p>
            <a:pPr lvl="0"/>
            <a:r>
              <a:rPr lang="en-US" dirty="0"/>
              <a:t>(click to edit)  RESULTS</a:t>
            </a:r>
          </a:p>
        </p:txBody>
      </p:sp>
      <p:sp>
        <p:nvSpPr>
          <p:cNvPr id="57" name="Text Placeholder 76"/>
          <p:cNvSpPr>
            <a:spLocks noGrp="1"/>
          </p:cNvSpPr>
          <p:nvPr>
            <p:ph type="body" sz="quarter" idx="161" hasCustomPrompt="1"/>
          </p:nvPr>
        </p:nvSpPr>
        <p:spPr>
          <a:xfrm>
            <a:off x="5225143" y="1025918"/>
            <a:ext cx="33440914" cy="769441"/>
          </a:xfrm>
          <a:prstGeom prst="rect">
            <a:avLst/>
          </a:prstGeom>
        </p:spPr>
        <p:txBody>
          <a:bodyPr anchor="t" anchorCtr="0">
            <a:spAutoFit/>
          </a:bodyPr>
          <a:lstStyle>
            <a:lvl1pPr marL="0" indent="0" algn="ctr">
              <a:buFontTx/>
              <a:buNone/>
              <a:defRPr sz="44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58" name="Text Placeholder 76"/>
          <p:cNvSpPr>
            <a:spLocks noGrp="1"/>
          </p:cNvSpPr>
          <p:nvPr>
            <p:ph type="body" sz="quarter" idx="195" hasCustomPrompt="1"/>
          </p:nvPr>
        </p:nvSpPr>
        <p:spPr>
          <a:xfrm>
            <a:off x="5225143" y="1734983"/>
            <a:ext cx="33440914" cy="646331"/>
          </a:xfrm>
          <a:prstGeom prst="rect">
            <a:avLst/>
          </a:prstGeom>
        </p:spPr>
        <p:txBody>
          <a:bodyPr anchor="t" anchorCtr="0">
            <a:spAutoFit/>
          </a:bodyPr>
          <a:lstStyle>
            <a:lvl1pPr marL="0" indent="0" algn="ctr">
              <a:buFontTx/>
              <a:buNone/>
              <a:defRPr sz="36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59" name="Text Placeholder 76"/>
          <p:cNvSpPr>
            <a:spLocks noGrp="1"/>
          </p:cNvSpPr>
          <p:nvPr>
            <p:ph type="body" sz="quarter" idx="196" hasCustomPrompt="1"/>
          </p:nvPr>
        </p:nvSpPr>
        <p:spPr>
          <a:xfrm>
            <a:off x="5225143" y="180134"/>
            <a:ext cx="33440914" cy="923330"/>
          </a:xfrm>
          <a:prstGeom prst="rect">
            <a:avLst/>
          </a:prstGeom>
        </p:spPr>
        <p:txBody>
          <a:bodyPr anchor="t" anchorCtr="0">
            <a:spAutoFit/>
          </a:bodyPr>
          <a:lstStyle>
            <a:lvl1pPr marL="0" indent="0" algn="ctr">
              <a:buFontTx/>
              <a:buNone/>
              <a:defRPr sz="54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3864852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59" name="Text Placeholder 3"/>
          <p:cNvSpPr>
            <a:spLocks noGrp="1"/>
          </p:cNvSpPr>
          <p:nvPr>
            <p:ph type="body" sz="quarter" idx="10" hasCustomPrompt="1"/>
          </p:nvPr>
        </p:nvSpPr>
        <p:spPr>
          <a:xfrm>
            <a:off x="474664" y="8423437"/>
            <a:ext cx="8290965" cy="400110"/>
          </a:xfrm>
          <a:prstGeom prst="rect">
            <a:avLst/>
          </a:prstGeom>
        </p:spPr>
        <p:txBody>
          <a:bodyPr wrap="square" lIns="91440" tIns="91440" rIns="91440" bIns="91440"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62" name="Text Placeholder 5"/>
          <p:cNvSpPr>
            <a:spLocks noGrp="1"/>
          </p:cNvSpPr>
          <p:nvPr>
            <p:ph type="body" sz="quarter" idx="11" hasCustomPrompt="1"/>
          </p:nvPr>
        </p:nvSpPr>
        <p:spPr>
          <a:xfrm>
            <a:off x="474664" y="2668729"/>
            <a:ext cx="8290965" cy="481444"/>
          </a:xfrm>
          <a:prstGeom prst="rect">
            <a:avLst/>
          </a:prstGeom>
          <a:noFill/>
        </p:spPr>
        <p:txBody>
          <a:bodyPr wrap="square" lIns="78374" tIns="78374" rIns="78374" bIns="78374" anchor="t" anchorCtr="0">
            <a:spAutoFit/>
          </a:bodyPr>
          <a:lstStyle>
            <a:lvl1pPr marL="0" indent="0" algn="ctr">
              <a:buNone/>
              <a:defRPr sz="2100" b="1" u="sng" baseline="0">
                <a:solidFill>
                  <a:schemeClr val="accent5">
                    <a:lumMod val="50000"/>
                  </a:schemeClr>
                </a:solidFill>
              </a:defRPr>
            </a:lvl1pPr>
          </a:lstStyle>
          <a:p>
            <a:pPr lvl="0"/>
            <a:r>
              <a:rPr lang="en-US" dirty="0"/>
              <a:t>(click to edit) INTRODUCTION or ABSTRACT</a:t>
            </a:r>
          </a:p>
        </p:txBody>
      </p:sp>
      <p:sp>
        <p:nvSpPr>
          <p:cNvPr id="70" name="Text Placeholder 5"/>
          <p:cNvSpPr>
            <a:spLocks noGrp="1"/>
          </p:cNvSpPr>
          <p:nvPr>
            <p:ph type="body" sz="quarter" idx="20" hasCustomPrompt="1"/>
          </p:nvPr>
        </p:nvSpPr>
        <p:spPr>
          <a:xfrm>
            <a:off x="462475" y="12506187"/>
            <a:ext cx="8269287" cy="481444"/>
          </a:xfrm>
          <a:prstGeom prst="rect">
            <a:avLst/>
          </a:prstGeom>
          <a:noFill/>
        </p:spPr>
        <p:txBody>
          <a:bodyPr wrap="square" lIns="78374" tIns="78374" rIns="78374" bIns="78374" anchor="t" anchorCtr="0">
            <a:spAutoFit/>
          </a:bodyPr>
          <a:lstStyle>
            <a:lvl1pPr marL="0" indent="0" algn="ctr">
              <a:buNone/>
              <a:defRPr sz="2100" b="1" u="sng" baseline="0">
                <a:solidFill>
                  <a:schemeClr val="accent5">
                    <a:lumMod val="50000"/>
                  </a:schemeClr>
                </a:solidFill>
              </a:defRPr>
            </a:lvl1pPr>
          </a:lstStyle>
          <a:p>
            <a:pPr lvl="0"/>
            <a:r>
              <a:rPr lang="en-US" dirty="0"/>
              <a:t>(click to edit)  OBJECTIVES</a:t>
            </a:r>
          </a:p>
        </p:txBody>
      </p:sp>
      <p:sp>
        <p:nvSpPr>
          <p:cNvPr id="71" name="Text Placeholder 3"/>
          <p:cNvSpPr>
            <a:spLocks noGrp="1"/>
          </p:cNvSpPr>
          <p:nvPr>
            <p:ph type="body" sz="quarter" idx="21" hasCustomPrompt="1"/>
          </p:nvPr>
        </p:nvSpPr>
        <p:spPr>
          <a:xfrm>
            <a:off x="474664" y="3133928"/>
            <a:ext cx="8290965" cy="400110"/>
          </a:xfrm>
          <a:prstGeom prst="rect">
            <a:avLst/>
          </a:prstGeom>
        </p:spPr>
        <p:txBody>
          <a:bodyPr wrap="square" lIns="91440" tIns="91440" rIns="91440" bIns="91440"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73" name="Text Placeholder 5"/>
          <p:cNvSpPr>
            <a:spLocks noGrp="1"/>
          </p:cNvSpPr>
          <p:nvPr>
            <p:ph type="body" sz="quarter" idx="22" hasCustomPrompt="1"/>
          </p:nvPr>
        </p:nvSpPr>
        <p:spPr>
          <a:xfrm>
            <a:off x="474664" y="7877768"/>
            <a:ext cx="8290965" cy="481444"/>
          </a:xfrm>
          <a:prstGeom prst="rect">
            <a:avLst/>
          </a:prstGeom>
          <a:noFill/>
        </p:spPr>
        <p:txBody>
          <a:bodyPr wrap="square" lIns="78374" tIns="78374" rIns="78374" bIns="78374" anchor="t" anchorCtr="0">
            <a:spAutoFit/>
          </a:bodyPr>
          <a:lstStyle>
            <a:lvl1pPr marL="0" indent="0" algn="ctr">
              <a:buNone/>
              <a:defRPr sz="2100" b="1" u="sng" baseline="0">
                <a:solidFill>
                  <a:schemeClr val="accent5">
                    <a:lumMod val="50000"/>
                  </a:schemeClr>
                </a:solidFill>
              </a:defRPr>
            </a:lvl1pPr>
          </a:lstStyle>
          <a:p>
            <a:pPr lvl="0"/>
            <a:r>
              <a:rPr lang="en-US" dirty="0"/>
              <a:t>(click to edit)  MATERIALS &amp; METHODS</a:t>
            </a:r>
          </a:p>
        </p:txBody>
      </p:sp>
      <p:sp>
        <p:nvSpPr>
          <p:cNvPr id="74" name="Text Placeholder 3"/>
          <p:cNvSpPr>
            <a:spLocks noGrp="1"/>
          </p:cNvSpPr>
          <p:nvPr>
            <p:ph type="body" sz="quarter" idx="23" hasCustomPrompt="1"/>
          </p:nvPr>
        </p:nvSpPr>
        <p:spPr>
          <a:xfrm>
            <a:off x="9151227" y="3170313"/>
            <a:ext cx="7427201" cy="400110"/>
          </a:xfrm>
          <a:prstGeom prst="rect">
            <a:avLst/>
          </a:prstGeom>
        </p:spPr>
        <p:txBody>
          <a:bodyPr wrap="square" lIns="91440" tIns="91440" rIns="91440" bIns="91440"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76" name="Text Placeholder 5"/>
          <p:cNvSpPr>
            <a:spLocks noGrp="1"/>
          </p:cNvSpPr>
          <p:nvPr>
            <p:ph type="body" sz="quarter" idx="24" hasCustomPrompt="1"/>
          </p:nvPr>
        </p:nvSpPr>
        <p:spPr>
          <a:xfrm>
            <a:off x="9151226" y="2668729"/>
            <a:ext cx="25595974" cy="481444"/>
          </a:xfrm>
          <a:prstGeom prst="rect">
            <a:avLst/>
          </a:prstGeom>
          <a:noFill/>
        </p:spPr>
        <p:txBody>
          <a:bodyPr wrap="square" lIns="78374" tIns="78374" rIns="78374" bIns="78374" anchor="t" anchorCtr="0">
            <a:spAutoFit/>
          </a:bodyPr>
          <a:lstStyle>
            <a:lvl1pPr marL="0" indent="0" algn="ctr">
              <a:buNone/>
              <a:defRPr sz="2100" b="1" u="sng" baseline="0">
                <a:solidFill>
                  <a:schemeClr val="accent5">
                    <a:lumMod val="50000"/>
                  </a:schemeClr>
                </a:solidFill>
              </a:defRPr>
            </a:lvl1pPr>
          </a:lstStyle>
          <a:p>
            <a:pPr lvl="0"/>
            <a:r>
              <a:rPr lang="en-US" dirty="0"/>
              <a:t>(click to edit)  RESULTS</a:t>
            </a:r>
          </a:p>
        </p:txBody>
      </p:sp>
      <p:sp>
        <p:nvSpPr>
          <p:cNvPr id="105" name="Text Placeholder 5"/>
          <p:cNvSpPr>
            <a:spLocks noGrp="1"/>
          </p:cNvSpPr>
          <p:nvPr>
            <p:ph type="body" sz="quarter" idx="25" hasCustomPrompt="1"/>
          </p:nvPr>
        </p:nvSpPr>
        <p:spPr>
          <a:xfrm>
            <a:off x="35147251" y="2668729"/>
            <a:ext cx="8272463" cy="481444"/>
          </a:xfrm>
          <a:prstGeom prst="rect">
            <a:avLst/>
          </a:prstGeom>
          <a:noFill/>
        </p:spPr>
        <p:txBody>
          <a:bodyPr wrap="square" lIns="78374" tIns="78374" rIns="78374" bIns="78374" anchor="t" anchorCtr="0">
            <a:spAutoFit/>
          </a:bodyPr>
          <a:lstStyle>
            <a:lvl1pPr marL="0" indent="0" algn="ctr">
              <a:buNone/>
              <a:defRPr sz="2100" b="1" u="sng" baseline="0">
                <a:solidFill>
                  <a:schemeClr val="accent5">
                    <a:lumMod val="50000"/>
                  </a:schemeClr>
                </a:solidFill>
              </a:defRPr>
            </a:lvl1pPr>
          </a:lstStyle>
          <a:p>
            <a:pPr lvl="0"/>
            <a:r>
              <a:rPr lang="en-US" dirty="0"/>
              <a:t>(click to edit)  CONCLUSIONS</a:t>
            </a:r>
          </a:p>
        </p:txBody>
      </p:sp>
      <p:sp>
        <p:nvSpPr>
          <p:cNvPr id="106" name="Text Placeholder 3"/>
          <p:cNvSpPr>
            <a:spLocks noGrp="1"/>
          </p:cNvSpPr>
          <p:nvPr>
            <p:ph type="body" sz="quarter" idx="26" hasCustomPrompt="1"/>
          </p:nvPr>
        </p:nvSpPr>
        <p:spPr>
          <a:xfrm>
            <a:off x="35147250" y="3138782"/>
            <a:ext cx="8272463" cy="400110"/>
          </a:xfrm>
          <a:prstGeom prst="rect">
            <a:avLst/>
          </a:prstGeom>
        </p:spPr>
        <p:txBody>
          <a:bodyPr wrap="square" lIns="91440" tIns="91440" rIns="91440" bIns="91440"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07" name="Text Placeholder 5"/>
          <p:cNvSpPr>
            <a:spLocks noGrp="1"/>
          </p:cNvSpPr>
          <p:nvPr>
            <p:ph type="body" sz="quarter" idx="27" hasCustomPrompt="1"/>
          </p:nvPr>
        </p:nvSpPr>
        <p:spPr>
          <a:xfrm>
            <a:off x="35147250" y="7190229"/>
            <a:ext cx="8272463" cy="481444"/>
          </a:xfrm>
          <a:prstGeom prst="rect">
            <a:avLst/>
          </a:prstGeom>
          <a:noFill/>
        </p:spPr>
        <p:txBody>
          <a:bodyPr wrap="square" lIns="78374" tIns="78374" rIns="78374" bIns="78374" anchor="t" anchorCtr="0">
            <a:spAutoFit/>
          </a:bodyPr>
          <a:lstStyle>
            <a:lvl1pPr marL="0" indent="0" algn="ctr">
              <a:buNone/>
              <a:defRPr sz="2100" b="1" u="sng" baseline="0">
                <a:solidFill>
                  <a:schemeClr val="accent5">
                    <a:lumMod val="50000"/>
                  </a:schemeClr>
                </a:solidFill>
              </a:defRPr>
            </a:lvl1pPr>
          </a:lstStyle>
          <a:p>
            <a:pPr lvl="0"/>
            <a:r>
              <a:rPr lang="en-US" dirty="0"/>
              <a:t>(click to edit)  REFERENCES</a:t>
            </a:r>
          </a:p>
        </p:txBody>
      </p:sp>
      <p:sp>
        <p:nvSpPr>
          <p:cNvPr id="108" name="Text Placeholder 3"/>
          <p:cNvSpPr>
            <a:spLocks noGrp="1"/>
          </p:cNvSpPr>
          <p:nvPr>
            <p:ph type="body" sz="quarter" idx="28" hasCustomPrompt="1"/>
          </p:nvPr>
        </p:nvSpPr>
        <p:spPr>
          <a:xfrm>
            <a:off x="35147250" y="7735898"/>
            <a:ext cx="8272462" cy="400110"/>
          </a:xfrm>
          <a:prstGeom prst="rect">
            <a:avLst/>
          </a:prstGeom>
        </p:spPr>
        <p:txBody>
          <a:bodyPr wrap="square" lIns="91440" tIns="91440" rIns="91440" bIns="91440"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09" name="Text Placeholder 5"/>
          <p:cNvSpPr>
            <a:spLocks noGrp="1"/>
          </p:cNvSpPr>
          <p:nvPr>
            <p:ph type="body" sz="quarter" idx="29" hasCustomPrompt="1"/>
          </p:nvPr>
        </p:nvSpPr>
        <p:spPr>
          <a:xfrm>
            <a:off x="35147250" y="12578775"/>
            <a:ext cx="8272462" cy="481444"/>
          </a:xfrm>
          <a:prstGeom prst="rect">
            <a:avLst/>
          </a:prstGeom>
          <a:noFill/>
        </p:spPr>
        <p:txBody>
          <a:bodyPr wrap="square" lIns="78374" tIns="78374" rIns="78374" bIns="78374" anchor="t" anchorCtr="0">
            <a:spAutoFit/>
          </a:bodyPr>
          <a:lstStyle>
            <a:lvl1pPr marL="0" indent="0" algn="ctr">
              <a:buNone/>
              <a:defRPr sz="2100" b="1" u="sng" baseline="0">
                <a:solidFill>
                  <a:schemeClr val="accent5">
                    <a:lumMod val="50000"/>
                  </a:schemeClr>
                </a:solidFill>
              </a:defRPr>
            </a:lvl1pPr>
          </a:lstStyle>
          <a:p>
            <a:pPr lvl="0"/>
            <a:r>
              <a:rPr lang="en-US" dirty="0"/>
              <a:t>(click to edit)  ACKNOWLEDGEMENTS  or  CONTACT</a:t>
            </a:r>
          </a:p>
        </p:txBody>
      </p:sp>
      <p:sp>
        <p:nvSpPr>
          <p:cNvPr id="110" name="Text Placeholder 3"/>
          <p:cNvSpPr>
            <a:spLocks noGrp="1"/>
          </p:cNvSpPr>
          <p:nvPr>
            <p:ph type="body" sz="quarter" idx="30" hasCustomPrompt="1"/>
          </p:nvPr>
        </p:nvSpPr>
        <p:spPr>
          <a:xfrm>
            <a:off x="35147250" y="13056711"/>
            <a:ext cx="8272463" cy="400110"/>
          </a:xfrm>
          <a:prstGeom prst="rect">
            <a:avLst/>
          </a:prstGeom>
        </p:spPr>
        <p:txBody>
          <a:bodyPr wrap="square" lIns="91440" tIns="91440" rIns="91440" bIns="91440"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11" name="Text Placeholder 3"/>
          <p:cNvSpPr>
            <a:spLocks noGrp="1"/>
          </p:cNvSpPr>
          <p:nvPr>
            <p:ph type="body" sz="quarter" idx="96" hasCustomPrompt="1"/>
          </p:nvPr>
        </p:nvSpPr>
        <p:spPr>
          <a:xfrm>
            <a:off x="478190" y="12988977"/>
            <a:ext cx="8271345" cy="400110"/>
          </a:xfrm>
          <a:prstGeom prst="rect">
            <a:avLst/>
          </a:prstGeom>
        </p:spPr>
        <p:txBody>
          <a:bodyPr wrap="square" lIns="91440" tIns="91440" rIns="91440" bIns="91440"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18" name="Text Placeholder 3"/>
          <p:cNvSpPr>
            <a:spLocks noGrp="1"/>
          </p:cNvSpPr>
          <p:nvPr>
            <p:ph type="body" sz="quarter" idx="150" hasCustomPrompt="1"/>
          </p:nvPr>
        </p:nvSpPr>
        <p:spPr>
          <a:xfrm>
            <a:off x="18235614" y="3146664"/>
            <a:ext cx="7427201" cy="400110"/>
          </a:xfrm>
          <a:prstGeom prst="rect">
            <a:avLst/>
          </a:prstGeom>
        </p:spPr>
        <p:txBody>
          <a:bodyPr wrap="square" lIns="91440" tIns="91440" rIns="91440" bIns="91440"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19" name="Text Placeholder 3"/>
          <p:cNvSpPr>
            <a:spLocks noGrp="1"/>
          </p:cNvSpPr>
          <p:nvPr>
            <p:ph type="body" sz="quarter" idx="151" hasCustomPrompt="1"/>
          </p:nvPr>
        </p:nvSpPr>
        <p:spPr>
          <a:xfrm>
            <a:off x="27319999" y="3146664"/>
            <a:ext cx="7427201" cy="400110"/>
          </a:xfrm>
          <a:prstGeom prst="rect">
            <a:avLst/>
          </a:prstGeom>
        </p:spPr>
        <p:txBody>
          <a:bodyPr wrap="square" lIns="91440" tIns="91440" rIns="91440" bIns="91440"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12" name="Text Placeholder 76"/>
          <p:cNvSpPr>
            <a:spLocks noGrp="1"/>
          </p:cNvSpPr>
          <p:nvPr>
            <p:ph type="body" sz="quarter" idx="163" hasCustomPrompt="1"/>
          </p:nvPr>
        </p:nvSpPr>
        <p:spPr>
          <a:xfrm>
            <a:off x="5225143" y="1025918"/>
            <a:ext cx="33440914" cy="769441"/>
          </a:xfrm>
          <a:prstGeom prst="rect">
            <a:avLst/>
          </a:prstGeom>
        </p:spPr>
        <p:txBody>
          <a:bodyPr anchor="t" anchorCtr="0">
            <a:spAutoFit/>
          </a:bodyPr>
          <a:lstStyle>
            <a:lvl1pPr marL="0" indent="0" algn="ctr">
              <a:buFontTx/>
              <a:buNone/>
              <a:tabLst/>
              <a:defRPr sz="44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113" name="Text Placeholder 76"/>
          <p:cNvSpPr>
            <a:spLocks noGrp="1"/>
          </p:cNvSpPr>
          <p:nvPr>
            <p:ph type="body" sz="quarter" idx="195" hasCustomPrompt="1"/>
          </p:nvPr>
        </p:nvSpPr>
        <p:spPr>
          <a:xfrm>
            <a:off x="5225143" y="1734983"/>
            <a:ext cx="33440914" cy="646331"/>
          </a:xfrm>
          <a:prstGeom prst="rect">
            <a:avLst/>
          </a:prstGeom>
        </p:spPr>
        <p:txBody>
          <a:bodyPr anchor="t" anchorCtr="0">
            <a:spAutoFit/>
          </a:bodyPr>
          <a:lstStyle>
            <a:lvl1pPr marL="0" indent="0" algn="ctr">
              <a:buFontTx/>
              <a:buNone/>
              <a:defRPr sz="36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114" name="Text Placeholder 76"/>
          <p:cNvSpPr>
            <a:spLocks noGrp="1"/>
          </p:cNvSpPr>
          <p:nvPr>
            <p:ph type="body" sz="quarter" idx="196" hasCustomPrompt="1"/>
          </p:nvPr>
        </p:nvSpPr>
        <p:spPr>
          <a:xfrm>
            <a:off x="5225143" y="180134"/>
            <a:ext cx="33440914" cy="923330"/>
          </a:xfrm>
          <a:prstGeom prst="rect">
            <a:avLst/>
          </a:prstGeom>
        </p:spPr>
        <p:txBody>
          <a:bodyPr anchor="t" anchorCtr="0">
            <a:spAutoFit/>
          </a:bodyPr>
          <a:lstStyle>
            <a:lvl1pPr marL="0" indent="0" algn="ctr">
              <a:buFontTx/>
              <a:buNone/>
              <a:defRPr sz="54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94" name="Text Placeholder 3"/>
          <p:cNvSpPr>
            <a:spLocks noGrp="1"/>
          </p:cNvSpPr>
          <p:nvPr>
            <p:ph type="body" sz="quarter" idx="10" hasCustomPrompt="1"/>
          </p:nvPr>
        </p:nvSpPr>
        <p:spPr>
          <a:xfrm>
            <a:off x="474664" y="7702031"/>
            <a:ext cx="8290965" cy="400110"/>
          </a:xfrm>
          <a:prstGeom prst="rect">
            <a:avLst/>
          </a:prstGeom>
        </p:spPr>
        <p:txBody>
          <a:bodyPr wrap="square" lIns="91440" tIns="91440" rIns="91440" bIns="91440"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95" name="Text Placeholder 5"/>
          <p:cNvSpPr>
            <a:spLocks noGrp="1"/>
          </p:cNvSpPr>
          <p:nvPr>
            <p:ph type="body" sz="quarter" idx="11" hasCustomPrompt="1"/>
          </p:nvPr>
        </p:nvSpPr>
        <p:spPr>
          <a:xfrm>
            <a:off x="474664" y="2811335"/>
            <a:ext cx="8290965" cy="481444"/>
          </a:xfrm>
          <a:prstGeom prst="rect">
            <a:avLst/>
          </a:prstGeom>
          <a:noFill/>
        </p:spPr>
        <p:txBody>
          <a:bodyPr wrap="square" lIns="78374" tIns="78374" rIns="78374" bIns="78374" anchor="t" anchorCtr="0">
            <a:spAutoFit/>
          </a:bodyPr>
          <a:lstStyle>
            <a:lvl1pPr marL="0" indent="0" algn="ctr">
              <a:buNone/>
              <a:defRPr sz="2100" b="1" u="sng" baseline="0">
                <a:solidFill>
                  <a:schemeClr val="accent5">
                    <a:lumMod val="50000"/>
                  </a:schemeClr>
                </a:solidFill>
              </a:defRPr>
            </a:lvl1pPr>
          </a:lstStyle>
          <a:p>
            <a:pPr lvl="0"/>
            <a:r>
              <a:rPr lang="en-US" dirty="0"/>
              <a:t>(click to edit) INTRODUCTION or ABSTRACT</a:t>
            </a:r>
          </a:p>
        </p:txBody>
      </p:sp>
      <p:sp>
        <p:nvSpPr>
          <p:cNvPr id="100" name="Text Placeholder 5"/>
          <p:cNvSpPr>
            <a:spLocks noGrp="1"/>
          </p:cNvSpPr>
          <p:nvPr>
            <p:ph type="body" sz="quarter" idx="20" hasCustomPrompt="1"/>
          </p:nvPr>
        </p:nvSpPr>
        <p:spPr>
          <a:xfrm>
            <a:off x="496342" y="12506187"/>
            <a:ext cx="8269287" cy="481444"/>
          </a:xfrm>
          <a:prstGeom prst="rect">
            <a:avLst/>
          </a:prstGeom>
          <a:noFill/>
        </p:spPr>
        <p:txBody>
          <a:bodyPr wrap="square" lIns="78374" tIns="78374" rIns="78374" bIns="78374" anchor="t" anchorCtr="0">
            <a:spAutoFit/>
          </a:bodyPr>
          <a:lstStyle>
            <a:lvl1pPr marL="0" indent="0" algn="ctr">
              <a:buNone/>
              <a:defRPr sz="2100" b="1" u="sng" baseline="0">
                <a:solidFill>
                  <a:schemeClr val="accent5">
                    <a:lumMod val="50000"/>
                  </a:schemeClr>
                </a:solidFill>
              </a:defRPr>
            </a:lvl1pPr>
          </a:lstStyle>
          <a:p>
            <a:pPr lvl="0"/>
            <a:r>
              <a:rPr lang="en-US" dirty="0"/>
              <a:t>(click to edit)  OBJECTIVES</a:t>
            </a:r>
          </a:p>
        </p:txBody>
      </p:sp>
      <p:sp>
        <p:nvSpPr>
          <p:cNvPr id="101" name="Text Placeholder 3"/>
          <p:cNvSpPr>
            <a:spLocks noGrp="1"/>
          </p:cNvSpPr>
          <p:nvPr>
            <p:ph type="body" sz="quarter" idx="21" hasCustomPrompt="1"/>
          </p:nvPr>
        </p:nvSpPr>
        <p:spPr>
          <a:xfrm>
            <a:off x="474664" y="3323138"/>
            <a:ext cx="8290965" cy="400110"/>
          </a:xfrm>
          <a:prstGeom prst="rect">
            <a:avLst/>
          </a:prstGeom>
        </p:spPr>
        <p:txBody>
          <a:bodyPr wrap="square" lIns="91440" tIns="91440" rIns="91440" bIns="91440"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20" name="Text Placeholder 5"/>
          <p:cNvSpPr>
            <a:spLocks noGrp="1"/>
          </p:cNvSpPr>
          <p:nvPr>
            <p:ph type="body" sz="quarter" idx="22" hasCustomPrompt="1"/>
          </p:nvPr>
        </p:nvSpPr>
        <p:spPr>
          <a:xfrm>
            <a:off x="474664" y="7190229"/>
            <a:ext cx="8290965" cy="481444"/>
          </a:xfrm>
          <a:prstGeom prst="rect">
            <a:avLst/>
          </a:prstGeom>
          <a:noFill/>
        </p:spPr>
        <p:txBody>
          <a:bodyPr wrap="square" lIns="78374" tIns="78374" rIns="78374" bIns="78374" anchor="t" anchorCtr="0">
            <a:spAutoFit/>
          </a:bodyPr>
          <a:lstStyle>
            <a:lvl1pPr marL="0" indent="0" algn="ctr">
              <a:buNone/>
              <a:defRPr sz="2100" b="1" u="sng" baseline="0">
                <a:solidFill>
                  <a:schemeClr val="accent5">
                    <a:lumMod val="50000"/>
                  </a:schemeClr>
                </a:solidFill>
              </a:defRPr>
            </a:lvl1pPr>
          </a:lstStyle>
          <a:p>
            <a:pPr lvl="0"/>
            <a:r>
              <a:rPr lang="en-US" dirty="0"/>
              <a:t>(click to edit)  MATERIALS &amp; METHODS</a:t>
            </a:r>
          </a:p>
        </p:txBody>
      </p:sp>
      <p:sp>
        <p:nvSpPr>
          <p:cNvPr id="121" name="Text Placeholder 3"/>
          <p:cNvSpPr>
            <a:spLocks noGrp="1"/>
          </p:cNvSpPr>
          <p:nvPr>
            <p:ph type="body" sz="quarter" idx="23" hasCustomPrompt="1"/>
          </p:nvPr>
        </p:nvSpPr>
        <p:spPr>
          <a:xfrm>
            <a:off x="17804524" y="3323138"/>
            <a:ext cx="8274926" cy="400110"/>
          </a:xfrm>
          <a:prstGeom prst="rect">
            <a:avLst/>
          </a:prstGeom>
        </p:spPr>
        <p:txBody>
          <a:bodyPr wrap="square" lIns="91440" tIns="91440" rIns="91440" bIns="91440"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22" name="Text Placeholder 5"/>
          <p:cNvSpPr>
            <a:spLocks noGrp="1"/>
          </p:cNvSpPr>
          <p:nvPr>
            <p:ph type="body" sz="quarter" idx="24" hasCustomPrompt="1"/>
          </p:nvPr>
        </p:nvSpPr>
        <p:spPr>
          <a:xfrm>
            <a:off x="17804524" y="2811335"/>
            <a:ext cx="8274926" cy="481444"/>
          </a:xfrm>
          <a:prstGeom prst="rect">
            <a:avLst/>
          </a:prstGeom>
          <a:noFill/>
        </p:spPr>
        <p:txBody>
          <a:bodyPr wrap="square" lIns="78374" tIns="78374" rIns="78374" bIns="78374" anchor="t" anchorCtr="0">
            <a:spAutoFit/>
          </a:bodyPr>
          <a:lstStyle>
            <a:lvl1pPr marL="0" indent="0" algn="ctr">
              <a:buNone/>
              <a:defRPr sz="2100" b="1" u="sng" baseline="0">
                <a:solidFill>
                  <a:schemeClr val="accent5">
                    <a:lumMod val="50000"/>
                  </a:schemeClr>
                </a:solidFill>
              </a:defRPr>
            </a:lvl1pPr>
          </a:lstStyle>
          <a:p>
            <a:pPr lvl="0"/>
            <a:r>
              <a:rPr lang="en-US" dirty="0"/>
              <a:t>(click to edit)  RESULTS</a:t>
            </a:r>
          </a:p>
        </p:txBody>
      </p:sp>
      <p:sp>
        <p:nvSpPr>
          <p:cNvPr id="123" name="Text Placeholder 5"/>
          <p:cNvSpPr>
            <a:spLocks noGrp="1"/>
          </p:cNvSpPr>
          <p:nvPr>
            <p:ph type="body" sz="quarter" idx="25" hasCustomPrompt="1"/>
          </p:nvPr>
        </p:nvSpPr>
        <p:spPr>
          <a:xfrm>
            <a:off x="35147251" y="2811335"/>
            <a:ext cx="8272463" cy="481444"/>
          </a:xfrm>
          <a:prstGeom prst="rect">
            <a:avLst/>
          </a:prstGeom>
          <a:noFill/>
        </p:spPr>
        <p:txBody>
          <a:bodyPr wrap="square" lIns="78374" tIns="78374" rIns="78374" bIns="78374" anchor="t" anchorCtr="0">
            <a:spAutoFit/>
          </a:bodyPr>
          <a:lstStyle>
            <a:lvl1pPr marL="0" indent="0" algn="ctr">
              <a:buNone/>
              <a:defRPr sz="2100" b="1" u="sng" baseline="0">
                <a:solidFill>
                  <a:schemeClr val="accent5">
                    <a:lumMod val="50000"/>
                  </a:schemeClr>
                </a:solidFill>
              </a:defRPr>
            </a:lvl1pPr>
          </a:lstStyle>
          <a:p>
            <a:pPr lvl="0"/>
            <a:r>
              <a:rPr lang="en-US" dirty="0"/>
              <a:t>(click to edit)  CONCLUSIONS</a:t>
            </a:r>
          </a:p>
        </p:txBody>
      </p:sp>
      <p:sp>
        <p:nvSpPr>
          <p:cNvPr id="124" name="Text Placeholder 3"/>
          <p:cNvSpPr>
            <a:spLocks noGrp="1"/>
          </p:cNvSpPr>
          <p:nvPr>
            <p:ph type="body" sz="quarter" idx="26" hasCustomPrompt="1"/>
          </p:nvPr>
        </p:nvSpPr>
        <p:spPr>
          <a:xfrm>
            <a:off x="35147250" y="3323138"/>
            <a:ext cx="8272463" cy="400110"/>
          </a:xfrm>
          <a:prstGeom prst="rect">
            <a:avLst/>
          </a:prstGeom>
        </p:spPr>
        <p:txBody>
          <a:bodyPr wrap="square" lIns="91440" tIns="91440" rIns="91440" bIns="91440"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25" name="Text Placeholder 5"/>
          <p:cNvSpPr>
            <a:spLocks noGrp="1"/>
          </p:cNvSpPr>
          <p:nvPr>
            <p:ph type="body" sz="quarter" idx="27" hasCustomPrompt="1"/>
          </p:nvPr>
        </p:nvSpPr>
        <p:spPr>
          <a:xfrm>
            <a:off x="35147250" y="7190229"/>
            <a:ext cx="8272463" cy="481444"/>
          </a:xfrm>
          <a:prstGeom prst="rect">
            <a:avLst/>
          </a:prstGeom>
          <a:noFill/>
        </p:spPr>
        <p:txBody>
          <a:bodyPr wrap="square" lIns="78374" tIns="78374" rIns="78374" bIns="78374" anchor="t" anchorCtr="0">
            <a:spAutoFit/>
          </a:bodyPr>
          <a:lstStyle>
            <a:lvl1pPr marL="0" indent="0" algn="ctr">
              <a:buNone/>
              <a:defRPr sz="2100" b="1" u="sng" baseline="0">
                <a:solidFill>
                  <a:schemeClr val="accent5">
                    <a:lumMod val="50000"/>
                  </a:schemeClr>
                </a:solidFill>
              </a:defRPr>
            </a:lvl1pPr>
          </a:lstStyle>
          <a:p>
            <a:pPr lvl="0"/>
            <a:r>
              <a:rPr lang="en-US" dirty="0"/>
              <a:t>(click to edit)  REFERENCES</a:t>
            </a:r>
          </a:p>
        </p:txBody>
      </p:sp>
      <p:sp>
        <p:nvSpPr>
          <p:cNvPr id="126" name="Text Placeholder 3"/>
          <p:cNvSpPr>
            <a:spLocks noGrp="1"/>
          </p:cNvSpPr>
          <p:nvPr>
            <p:ph type="body" sz="quarter" idx="28" hasCustomPrompt="1"/>
          </p:nvPr>
        </p:nvSpPr>
        <p:spPr>
          <a:xfrm>
            <a:off x="35147250" y="7702031"/>
            <a:ext cx="8272462" cy="400110"/>
          </a:xfrm>
          <a:prstGeom prst="rect">
            <a:avLst/>
          </a:prstGeom>
        </p:spPr>
        <p:txBody>
          <a:bodyPr wrap="square" lIns="91440" tIns="91440" rIns="91440" bIns="91440"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27" name="Text Placeholder 5"/>
          <p:cNvSpPr>
            <a:spLocks noGrp="1"/>
          </p:cNvSpPr>
          <p:nvPr>
            <p:ph type="body" sz="quarter" idx="29" hasCustomPrompt="1"/>
          </p:nvPr>
        </p:nvSpPr>
        <p:spPr>
          <a:xfrm>
            <a:off x="35147250" y="12511041"/>
            <a:ext cx="8272462" cy="481444"/>
          </a:xfrm>
          <a:prstGeom prst="rect">
            <a:avLst/>
          </a:prstGeom>
          <a:noFill/>
        </p:spPr>
        <p:txBody>
          <a:bodyPr wrap="square" lIns="78374" tIns="78374" rIns="78374" bIns="78374" anchor="t" anchorCtr="0">
            <a:spAutoFit/>
          </a:bodyPr>
          <a:lstStyle>
            <a:lvl1pPr marL="0" indent="0" algn="ctr">
              <a:buNone/>
              <a:defRPr sz="2100" b="1" u="sng" baseline="0">
                <a:solidFill>
                  <a:schemeClr val="accent5">
                    <a:lumMod val="50000"/>
                  </a:schemeClr>
                </a:solidFill>
              </a:defRPr>
            </a:lvl1pPr>
          </a:lstStyle>
          <a:p>
            <a:pPr lvl="0"/>
            <a:r>
              <a:rPr lang="en-US" dirty="0"/>
              <a:t>(click to edit)  ACKNOWLEDGEMENTS  or  CONTACT</a:t>
            </a:r>
          </a:p>
        </p:txBody>
      </p:sp>
      <p:sp>
        <p:nvSpPr>
          <p:cNvPr id="128" name="Text Placeholder 3"/>
          <p:cNvSpPr>
            <a:spLocks noGrp="1"/>
          </p:cNvSpPr>
          <p:nvPr>
            <p:ph type="body" sz="quarter" idx="30" hasCustomPrompt="1"/>
          </p:nvPr>
        </p:nvSpPr>
        <p:spPr>
          <a:xfrm>
            <a:off x="35147250" y="12955110"/>
            <a:ext cx="8272463" cy="400110"/>
          </a:xfrm>
          <a:prstGeom prst="rect">
            <a:avLst/>
          </a:prstGeom>
        </p:spPr>
        <p:txBody>
          <a:bodyPr wrap="square" lIns="91440" tIns="91440" rIns="91440" bIns="91440"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29" name="Text Placeholder 3"/>
          <p:cNvSpPr>
            <a:spLocks noGrp="1"/>
          </p:cNvSpPr>
          <p:nvPr>
            <p:ph type="body" sz="quarter" idx="96" hasCustomPrompt="1"/>
          </p:nvPr>
        </p:nvSpPr>
        <p:spPr>
          <a:xfrm>
            <a:off x="478190" y="12988977"/>
            <a:ext cx="8271345" cy="400110"/>
          </a:xfrm>
          <a:prstGeom prst="rect">
            <a:avLst/>
          </a:prstGeom>
        </p:spPr>
        <p:txBody>
          <a:bodyPr wrap="square" lIns="91440" tIns="91440" rIns="91440" bIns="91440"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30" name="Text Placeholder 3"/>
          <p:cNvSpPr>
            <a:spLocks noGrp="1"/>
          </p:cNvSpPr>
          <p:nvPr>
            <p:ph type="body" sz="quarter" idx="150" hasCustomPrompt="1"/>
          </p:nvPr>
        </p:nvSpPr>
        <p:spPr>
          <a:xfrm>
            <a:off x="26462419" y="3323138"/>
            <a:ext cx="8274926" cy="400110"/>
          </a:xfrm>
          <a:prstGeom prst="rect">
            <a:avLst/>
          </a:prstGeom>
        </p:spPr>
        <p:txBody>
          <a:bodyPr wrap="square" lIns="91440" tIns="91440" rIns="91440" bIns="91440"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31" name="Text Placeholder 5"/>
          <p:cNvSpPr>
            <a:spLocks noGrp="1"/>
          </p:cNvSpPr>
          <p:nvPr>
            <p:ph type="body" sz="quarter" idx="151" hasCustomPrompt="1"/>
          </p:nvPr>
        </p:nvSpPr>
        <p:spPr>
          <a:xfrm>
            <a:off x="26462419" y="2811335"/>
            <a:ext cx="8274926" cy="481444"/>
          </a:xfrm>
          <a:prstGeom prst="rect">
            <a:avLst/>
          </a:prstGeom>
          <a:noFill/>
        </p:spPr>
        <p:txBody>
          <a:bodyPr wrap="square" lIns="78374" tIns="78374" rIns="78374" bIns="78374" anchor="t" anchorCtr="0">
            <a:spAutoFit/>
          </a:bodyPr>
          <a:lstStyle>
            <a:lvl1pPr marL="0" indent="0" algn="ctr">
              <a:buNone/>
              <a:defRPr sz="2100" b="1" u="sng" baseline="0">
                <a:solidFill>
                  <a:schemeClr val="accent5">
                    <a:lumMod val="50000"/>
                  </a:schemeClr>
                </a:solidFill>
              </a:defRPr>
            </a:lvl1pPr>
          </a:lstStyle>
          <a:p>
            <a:pPr lvl="0"/>
            <a:r>
              <a:rPr lang="en-US" dirty="0"/>
              <a:t>(click to edit)  RESULTS</a:t>
            </a:r>
          </a:p>
        </p:txBody>
      </p:sp>
      <p:sp>
        <p:nvSpPr>
          <p:cNvPr id="132" name="Text Placeholder 3"/>
          <p:cNvSpPr>
            <a:spLocks noGrp="1"/>
          </p:cNvSpPr>
          <p:nvPr>
            <p:ph type="body" sz="quarter" idx="152" hasCustomPrompt="1"/>
          </p:nvPr>
        </p:nvSpPr>
        <p:spPr>
          <a:xfrm>
            <a:off x="9151225" y="3323138"/>
            <a:ext cx="8274926" cy="400110"/>
          </a:xfrm>
          <a:prstGeom prst="rect">
            <a:avLst/>
          </a:prstGeom>
        </p:spPr>
        <p:txBody>
          <a:bodyPr wrap="square" lIns="91440" tIns="91440" rIns="91440" bIns="91440"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33" name="Text Placeholder 5"/>
          <p:cNvSpPr>
            <a:spLocks noGrp="1"/>
          </p:cNvSpPr>
          <p:nvPr>
            <p:ph type="body" sz="quarter" idx="153" hasCustomPrompt="1"/>
          </p:nvPr>
        </p:nvSpPr>
        <p:spPr>
          <a:xfrm>
            <a:off x="9151225" y="2811335"/>
            <a:ext cx="8274926" cy="481444"/>
          </a:xfrm>
          <a:prstGeom prst="rect">
            <a:avLst/>
          </a:prstGeom>
          <a:noFill/>
        </p:spPr>
        <p:txBody>
          <a:bodyPr wrap="square" lIns="78374" tIns="78374" rIns="78374" bIns="78374" anchor="t" anchorCtr="0">
            <a:spAutoFit/>
          </a:bodyPr>
          <a:lstStyle>
            <a:lvl1pPr marL="0" indent="0" algn="ctr">
              <a:buNone/>
              <a:defRPr sz="2100" b="1" u="sng" baseline="0">
                <a:solidFill>
                  <a:schemeClr val="accent5">
                    <a:lumMod val="50000"/>
                  </a:schemeClr>
                </a:solidFill>
              </a:defRPr>
            </a:lvl1pPr>
          </a:lstStyle>
          <a:p>
            <a:pPr lvl="0"/>
            <a:r>
              <a:rPr lang="en-US" dirty="0"/>
              <a:t>(click to edit)  RESULTS</a:t>
            </a:r>
          </a:p>
        </p:txBody>
      </p:sp>
      <p:sp>
        <p:nvSpPr>
          <p:cNvPr id="134" name="Text Placeholder 3"/>
          <p:cNvSpPr>
            <a:spLocks noGrp="1"/>
          </p:cNvSpPr>
          <p:nvPr>
            <p:ph type="body" sz="quarter" idx="154" hasCustomPrompt="1"/>
          </p:nvPr>
        </p:nvSpPr>
        <p:spPr>
          <a:xfrm>
            <a:off x="17804524" y="10087077"/>
            <a:ext cx="8274926" cy="400110"/>
          </a:xfrm>
          <a:prstGeom prst="rect">
            <a:avLst/>
          </a:prstGeom>
        </p:spPr>
        <p:txBody>
          <a:bodyPr wrap="square" lIns="91440" tIns="91440" rIns="91440" bIns="91440"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35" name="Text Placeholder 5"/>
          <p:cNvSpPr>
            <a:spLocks noGrp="1"/>
          </p:cNvSpPr>
          <p:nvPr>
            <p:ph type="body" sz="quarter" idx="155" hasCustomPrompt="1"/>
          </p:nvPr>
        </p:nvSpPr>
        <p:spPr>
          <a:xfrm>
            <a:off x="17804524" y="9575274"/>
            <a:ext cx="8274926" cy="481444"/>
          </a:xfrm>
          <a:prstGeom prst="rect">
            <a:avLst/>
          </a:prstGeom>
          <a:noFill/>
        </p:spPr>
        <p:txBody>
          <a:bodyPr wrap="square" lIns="78374" tIns="78374" rIns="78374" bIns="78374" anchor="t" anchorCtr="0">
            <a:spAutoFit/>
          </a:bodyPr>
          <a:lstStyle>
            <a:lvl1pPr marL="0" indent="0" algn="ctr">
              <a:buNone/>
              <a:tabLst/>
              <a:defRPr sz="2100" b="1" u="sng" baseline="0">
                <a:solidFill>
                  <a:schemeClr val="accent5">
                    <a:lumMod val="50000"/>
                  </a:schemeClr>
                </a:solidFill>
              </a:defRPr>
            </a:lvl1pPr>
          </a:lstStyle>
          <a:p>
            <a:pPr lvl="0"/>
            <a:r>
              <a:rPr lang="en-US" dirty="0"/>
              <a:t>(click to edit)  RESULTS</a:t>
            </a:r>
          </a:p>
        </p:txBody>
      </p:sp>
      <p:sp>
        <p:nvSpPr>
          <p:cNvPr id="136" name="Text Placeholder 3"/>
          <p:cNvSpPr>
            <a:spLocks noGrp="1"/>
          </p:cNvSpPr>
          <p:nvPr>
            <p:ph type="body" sz="quarter" idx="156" hasCustomPrompt="1"/>
          </p:nvPr>
        </p:nvSpPr>
        <p:spPr>
          <a:xfrm>
            <a:off x="26462419" y="10087077"/>
            <a:ext cx="8274926" cy="400110"/>
          </a:xfrm>
          <a:prstGeom prst="rect">
            <a:avLst/>
          </a:prstGeom>
        </p:spPr>
        <p:txBody>
          <a:bodyPr wrap="square" lIns="91440" tIns="91440" rIns="91440" bIns="91440"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37" name="Text Placeholder 5"/>
          <p:cNvSpPr>
            <a:spLocks noGrp="1"/>
          </p:cNvSpPr>
          <p:nvPr>
            <p:ph type="body" sz="quarter" idx="157" hasCustomPrompt="1"/>
          </p:nvPr>
        </p:nvSpPr>
        <p:spPr>
          <a:xfrm>
            <a:off x="26462419" y="9575274"/>
            <a:ext cx="8274926" cy="481444"/>
          </a:xfrm>
          <a:prstGeom prst="rect">
            <a:avLst/>
          </a:prstGeom>
          <a:noFill/>
        </p:spPr>
        <p:txBody>
          <a:bodyPr wrap="square" lIns="78374" tIns="78374" rIns="78374" bIns="78374" anchor="t" anchorCtr="0">
            <a:spAutoFit/>
          </a:bodyPr>
          <a:lstStyle>
            <a:lvl1pPr marL="0" indent="0" algn="ctr">
              <a:buNone/>
              <a:defRPr sz="2100" b="1" u="sng" baseline="0">
                <a:solidFill>
                  <a:schemeClr val="accent5">
                    <a:lumMod val="50000"/>
                  </a:schemeClr>
                </a:solidFill>
              </a:defRPr>
            </a:lvl1pPr>
          </a:lstStyle>
          <a:p>
            <a:pPr lvl="0"/>
            <a:r>
              <a:rPr lang="en-US" dirty="0"/>
              <a:t>(click to edit)  RESULTS</a:t>
            </a:r>
          </a:p>
        </p:txBody>
      </p:sp>
      <p:sp>
        <p:nvSpPr>
          <p:cNvPr id="138" name="Text Placeholder 3"/>
          <p:cNvSpPr>
            <a:spLocks noGrp="1"/>
          </p:cNvSpPr>
          <p:nvPr>
            <p:ph type="body" sz="quarter" idx="158" hasCustomPrompt="1"/>
          </p:nvPr>
        </p:nvSpPr>
        <p:spPr>
          <a:xfrm>
            <a:off x="9151225" y="10063429"/>
            <a:ext cx="8274926" cy="400110"/>
          </a:xfrm>
          <a:prstGeom prst="rect">
            <a:avLst/>
          </a:prstGeom>
        </p:spPr>
        <p:txBody>
          <a:bodyPr wrap="square" lIns="91440" tIns="91440" rIns="91440" bIns="91440"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39" name="Text Placeholder 5"/>
          <p:cNvSpPr>
            <a:spLocks noGrp="1"/>
          </p:cNvSpPr>
          <p:nvPr>
            <p:ph type="body" sz="quarter" idx="159" hasCustomPrompt="1"/>
          </p:nvPr>
        </p:nvSpPr>
        <p:spPr>
          <a:xfrm>
            <a:off x="9151225" y="9551626"/>
            <a:ext cx="8274926" cy="481444"/>
          </a:xfrm>
          <a:prstGeom prst="rect">
            <a:avLst/>
          </a:prstGeom>
          <a:noFill/>
        </p:spPr>
        <p:txBody>
          <a:bodyPr wrap="square" lIns="78374" tIns="78374" rIns="78374" bIns="78374" anchor="t" anchorCtr="0">
            <a:spAutoFit/>
          </a:bodyPr>
          <a:lstStyle>
            <a:lvl1pPr marL="0" indent="0" algn="ctr">
              <a:buNone/>
              <a:defRPr sz="2100" b="1" u="sng" baseline="0">
                <a:solidFill>
                  <a:schemeClr val="accent5">
                    <a:lumMod val="50000"/>
                  </a:schemeClr>
                </a:solidFill>
              </a:defRPr>
            </a:lvl1pPr>
          </a:lstStyle>
          <a:p>
            <a:pPr lvl="0"/>
            <a:r>
              <a:rPr lang="en-US" dirty="0"/>
              <a:t>(click to edit)  RESULTS</a:t>
            </a:r>
          </a:p>
        </p:txBody>
      </p:sp>
      <p:sp>
        <p:nvSpPr>
          <p:cNvPr id="71" name="Text Placeholder 76"/>
          <p:cNvSpPr>
            <a:spLocks noGrp="1"/>
          </p:cNvSpPr>
          <p:nvPr>
            <p:ph type="body" sz="quarter" idx="171" hasCustomPrompt="1"/>
          </p:nvPr>
        </p:nvSpPr>
        <p:spPr>
          <a:xfrm>
            <a:off x="5225143" y="1025918"/>
            <a:ext cx="33440914" cy="769441"/>
          </a:xfrm>
          <a:prstGeom prst="rect">
            <a:avLst/>
          </a:prstGeom>
        </p:spPr>
        <p:txBody>
          <a:bodyPr anchor="t" anchorCtr="0">
            <a:spAutoFit/>
          </a:bodyPr>
          <a:lstStyle>
            <a:lvl1pPr marL="0" indent="0" algn="ctr">
              <a:buFontTx/>
              <a:buNone/>
              <a:defRPr sz="44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2" name="Text Placeholder 76"/>
          <p:cNvSpPr>
            <a:spLocks noGrp="1"/>
          </p:cNvSpPr>
          <p:nvPr>
            <p:ph type="body" sz="quarter" idx="195" hasCustomPrompt="1"/>
          </p:nvPr>
        </p:nvSpPr>
        <p:spPr>
          <a:xfrm>
            <a:off x="5225143" y="1734983"/>
            <a:ext cx="33440914" cy="646331"/>
          </a:xfrm>
          <a:prstGeom prst="rect">
            <a:avLst/>
          </a:prstGeom>
        </p:spPr>
        <p:txBody>
          <a:bodyPr anchor="t" anchorCtr="0">
            <a:spAutoFit/>
          </a:bodyPr>
          <a:lstStyle>
            <a:lvl1pPr marL="0" indent="0" algn="ctr">
              <a:buFontTx/>
              <a:buNone/>
              <a:defRPr sz="36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3" name="Text Placeholder 76"/>
          <p:cNvSpPr>
            <a:spLocks noGrp="1"/>
          </p:cNvSpPr>
          <p:nvPr>
            <p:ph type="body" sz="quarter" idx="196" hasCustomPrompt="1"/>
          </p:nvPr>
        </p:nvSpPr>
        <p:spPr>
          <a:xfrm>
            <a:off x="5225143" y="191504"/>
            <a:ext cx="33440914" cy="923330"/>
          </a:xfrm>
          <a:prstGeom prst="rect">
            <a:avLst/>
          </a:prstGeom>
        </p:spPr>
        <p:txBody>
          <a:bodyPr anchor="t" anchorCtr="0">
            <a:spAutoFit/>
          </a:bodyPr>
          <a:lstStyle>
            <a:lvl1pPr marL="0" indent="0" algn="ctr">
              <a:buFontTx/>
              <a:buNone/>
              <a:defRPr sz="54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370E17DC-9237-8643-84CF-32FE9346A67E}"/>
              </a:ext>
            </a:extLst>
          </p:cNvPr>
          <p:cNvGrpSpPr>
            <a:grpSpLocks noChangeAspect="1"/>
          </p:cNvGrpSpPr>
          <p:nvPr userDrawn="1"/>
        </p:nvGrpSpPr>
        <p:grpSpPr>
          <a:xfrm>
            <a:off x="-121614" y="0"/>
            <a:ext cx="44051299" cy="16504692"/>
            <a:chOff x="-63313" y="-1"/>
            <a:chExt cx="44000928" cy="32918400"/>
          </a:xfrm>
        </p:grpSpPr>
        <p:sp>
          <p:nvSpPr>
            <p:cNvPr id="18" name="Text Box 14">
              <a:extLst>
                <a:ext uri="{FF2B5EF4-FFF2-40B4-BE49-F238E27FC236}">
                  <a16:creationId xmlns:a16="http://schemas.microsoft.com/office/drawing/2014/main" id="{2F45541C-CC42-DF4D-98C5-F405673DD082}"/>
                </a:ext>
              </a:extLst>
            </p:cNvPr>
            <p:cNvSpPr txBox="1">
              <a:spLocks noChangeArrowheads="1"/>
            </p:cNvSpPr>
            <p:nvPr/>
          </p:nvSpPr>
          <p:spPr bwMode="auto">
            <a:xfrm>
              <a:off x="1567305" y="32315729"/>
              <a:ext cx="2514600" cy="336819"/>
            </a:xfrm>
            <a:prstGeom prst="rect">
              <a:avLst/>
            </a:prstGeom>
            <a:noFill/>
            <a:ln w="9525">
              <a:solidFill>
                <a:schemeClr val="accent5">
                  <a:lumMod val="50000"/>
                </a:schemeClr>
              </a:solid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2012</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pSp>
          <p:nvGrpSpPr>
            <p:cNvPr id="19" name="Group 18">
              <a:extLst>
                <a:ext uri="{FF2B5EF4-FFF2-40B4-BE49-F238E27FC236}">
                  <a16:creationId xmlns:a16="http://schemas.microsoft.com/office/drawing/2014/main" id="{F2AB82B2-B0AE-5E44-889A-123951D2E7C7}"/>
                </a:ext>
              </a:extLst>
            </p:cNvPr>
            <p:cNvGrpSpPr/>
            <p:nvPr userDrawn="1"/>
          </p:nvGrpSpPr>
          <p:grpSpPr>
            <a:xfrm>
              <a:off x="-63313" y="-1"/>
              <a:ext cx="44000928" cy="32918400"/>
              <a:chOff x="-63313" y="-1"/>
              <a:chExt cx="44000928" cy="32918400"/>
            </a:xfrm>
          </p:grpSpPr>
          <p:sp>
            <p:nvSpPr>
              <p:cNvPr id="20" name="Freeform 19">
                <a:extLst>
                  <a:ext uri="{FF2B5EF4-FFF2-40B4-BE49-F238E27FC236}">
                    <a16:creationId xmlns:a16="http://schemas.microsoft.com/office/drawing/2014/main" id="{9E21E284-C1C4-AC4C-9D9E-8679F5E9CF60}"/>
                  </a:ext>
                </a:extLst>
              </p:cNvPr>
              <p:cNvSpPr/>
              <p:nvPr userDrawn="1"/>
            </p:nvSpPr>
            <p:spPr>
              <a:xfrm>
                <a:off x="8176" y="18046"/>
                <a:ext cx="43929439" cy="32900353"/>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79000">
                    <a:schemeClr val="accent1">
                      <a:lumMod val="40000"/>
                      <a:lumOff val="60000"/>
                    </a:schemeClr>
                  </a:gs>
                  <a:gs pos="13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20">
                <a:extLst>
                  <a:ext uri="{FF2B5EF4-FFF2-40B4-BE49-F238E27FC236}">
                    <a16:creationId xmlns:a16="http://schemas.microsoft.com/office/drawing/2014/main" id="{9C3C26E5-D8B6-BF45-94F1-3BE86C4FE8B5}"/>
                  </a:ext>
                </a:extLst>
              </p:cNvPr>
              <p:cNvSpPr/>
              <p:nvPr userDrawn="1"/>
            </p:nvSpPr>
            <p:spPr>
              <a:xfrm flipH="1" flipV="1">
                <a:off x="8175" y="18046"/>
                <a:ext cx="43929437" cy="32883424"/>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41000">
                    <a:schemeClr val="bg2"/>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a:extLst>
                  <a:ext uri="{FF2B5EF4-FFF2-40B4-BE49-F238E27FC236}">
                    <a16:creationId xmlns:a16="http://schemas.microsoft.com/office/drawing/2014/main" id="{14DF895B-E86F-6345-BDC4-99AE33FEF790}"/>
                  </a:ext>
                </a:extLst>
              </p:cNvPr>
              <p:cNvSpPr/>
              <p:nvPr userDrawn="1"/>
            </p:nvSpPr>
            <p:spPr>
              <a:xfrm>
                <a:off x="-63313" y="-1"/>
                <a:ext cx="44000928" cy="32918400"/>
              </a:xfrm>
              <a:custGeom>
                <a:avLst/>
                <a:gdLst>
                  <a:gd name="connsiteX0" fmla="*/ 36576 w 39026592"/>
                  <a:gd name="connsiteY0" fmla="*/ 0 h 30614112"/>
                  <a:gd name="connsiteX1" fmla="*/ 15837408 w 39026592"/>
                  <a:gd name="connsiteY1" fmla="*/ 30614112 h 30614112"/>
                  <a:gd name="connsiteX2" fmla="*/ 39026592 w 39026592"/>
                  <a:gd name="connsiteY2" fmla="*/ 13350240 h 30614112"/>
                  <a:gd name="connsiteX3" fmla="*/ 0 w 39026592"/>
                  <a:gd name="connsiteY3" fmla="*/ 73152 h 30614112"/>
                  <a:gd name="connsiteX4" fmla="*/ 109728 w 39026592"/>
                  <a:gd name="connsiteY4" fmla="*/ 146304 h 3061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6592" h="30614112">
                    <a:moveTo>
                      <a:pt x="36576" y="0"/>
                    </a:moveTo>
                    <a:lnTo>
                      <a:pt x="15837408" y="30614112"/>
                    </a:lnTo>
                    <a:lnTo>
                      <a:pt x="39026592" y="13350240"/>
                    </a:lnTo>
                    <a:lnTo>
                      <a:pt x="0" y="73152"/>
                    </a:lnTo>
                    <a:lnTo>
                      <a:pt x="109728" y="146304"/>
                    </a:lnTo>
                  </a:path>
                </a:pathLst>
              </a:custGeom>
              <a:gradFill flip="none" rotWithShape="1">
                <a:gsLst>
                  <a:gs pos="0">
                    <a:schemeClr val="bg1"/>
                  </a:gs>
                  <a:gs pos="76000">
                    <a:schemeClr val="accent1">
                      <a:lumMod val="30000"/>
                      <a:lumOff val="70000"/>
                      <a:alpha val="0"/>
                    </a:schemeClr>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 name="Text Box 14"/>
          <p:cNvSpPr txBox="1">
            <a:spLocks noChangeArrowheads="1"/>
          </p:cNvSpPr>
          <p:nvPr/>
        </p:nvSpPr>
        <p:spPr bwMode="auto">
          <a:xfrm>
            <a:off x="819153" y="15868958"/>
            <a:ext cx="2514600" cy="291981"/>
          </a:xfrm>
          <a:prstGeom prst="rect">
            <a:avLst/>
          </a:prstGeom>
          <a:noFill/>
          <a:ln w="9525">
            <a:noFill/>
            <a:miter lim="800000"/>
            <a:headEnd/>
            <a:tailEnd/>
          </a:ln>
          <a:effectLst/>
        </p:spPr>
        <p:txBody>
          <a:bodyPr lIns="78225" tIns="39105" rIns="78225" bIns="39105">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graphicFrame>
        <p:nvGraphicFramePr>
          <p:cNvPr id="71" name="Table 70">
            <a:extLst>
              <a:ext uri="{FF2B5EF4-FFF2-40B4-BE49-F238E27FC236}">
                <a16:creationId xmlns:a16="http://schemas.microsoft.com/office/drawing/2014/main" id="{CD781DC0-D300-B142-8CBD-AA943573C311}"/>
              </a:ext>
            </a:extLst>
          </p:cNvPr>
          <p:cNvGraphicFramePr>
            <a:graphicFrameLocks noGrp="1"/>
          </p:cNvGraphicFramePr>
          <p:nvPr userDrawn="1">
            <p:extLst>
              <p:ext uri="{D42A27DB-BD31-4B8C-83A1-F6EECF244321}">
                <p14:modId xmlns:p14="http://schemas.microsoft.com/office/powerpoint/2010/main" val="1994589382"/>
              </p:ext>
            </p:extLst>
          </p:nvPr>
        </p:nvGraphicFramePr>
        <p:xfrm>
          <a:off x="-6363995" y="-33327"/>
          <a:ext cx="6099844" cy="16628808"/>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673567">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800" b="0" spc="600" dirty="0">
                          <a:solidFill>
                            <a:srgbClr val="1F3A4E"/>
                          </a:solidFill>
                          <a:latin typeface="Arial Black" panose="020B0A04020102020204" pitchFamily="34" charset="0"/>
                        </a:rPr>
                        <a:t>QUICK START GUIDE</a:t>
                      </a:r>
                      <a:br>
                        <a:rPr lang="en-US" sz="1800" b="0" spc="600" dirty="0">
                          <a:solidFill>
                            <a:srgbClr val="1F3A4E"/>
                          </a:solidFill>
                          <a:latin typeface="Arial Black" panose="020B0A04020102020204" pitchFamily="34" charset="0"/>
                        </a:rPr>
                      </a:br>
                      <a:r>
                        <a:rPr lang="en-US" sz="1400" b="1" spc="0" dirty="0">
                          <a:solidFill>
                            <a:srgbClr val="FF0000"/>
                          </a:solidFill>
                          <a:latin typeface="Trebuchet MS" pitchFamily="34" charset="0"/>
                        </a:rPr>
                        <a:t>(THIS SIDEBAR WILL NOT PRINT)</a:t>
                      </a:r>
                      <a:endParaRPr lang="en-US" sz="18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128206">
                <a:tc gridSpan="2">
                  <a:txBody>
                    <a:bodyPr/>
                    <a:lstStyle/>
                    <a:p>
                      <a:pPr defTabSz="3765639"/>
                      <a:r>
                        <a:rPr lang="en-US" sz="1100" i="0" dirty="0">
                          <a:solidFill>
                            <a:srgbClr val="D9D9D9"/>
                          </a:solidFill>
                          <a:latin typeface="Arial"/>
                          <a:cs typeface="Arial"/>
                        </a:rPr>
                        <a:t>This PowerPoint template produces a </a:t>
                      </a:r>
                      <a:r>
                        <a:rPr lang="en-US" sz="1100" i="0" dirty="0">
                          <a:solidFill>
                            <a:srgbClr val="FFC000"/>
                          </a:solidFill>
                          <a:latin typeface="Arial"/>
                          <a:cs typeface="Arial"/>
                        </a:rPr>
                        <a:t>36"x96" </a:t>
                      </a:r>
                      <a:r>
                        <a:rPr lang="en-US" sz="11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100" i="0" dirty="0">
                        <a:solidFill>
                          <a:srgbClr val="D9D9D9"/>
                        </a:solidFill>
                        <a:latin typeface="Arial"/>
                        <a:cs typeface="Arial"/>
                      </a:endParaRPr>
                    </a:p>
                    <a:p>
                      <a:pPr defTabSz="3765639"/>
                      <a:r>
                        <a:rPr lang="en-US" sz="11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100" i="0" dirty="0" err="1">
                          <a:solidFill>
                            <a:srgbClr val="FFC000"/>
                          </a:solidFill>
                          <a:latin typeface="Arial"/>
                          <a:cs typeface="Arial"/>
                        </a:rPr>
                        <a:t>PosterPresentations.com</a:t>
                      </a:r>
                      <a:r>
                        <a:rPr lang="en-US" sz="1100" i="0" dirty="0">
                          <a:solidFill>
                            <a:srgbClr val="D9D9D9"/>
                          </a:solidFill>
                          <a:latin typeface="Arial"/>
                          <a:cs typeface="Arial"/>
                        </a:rPr>
                        <a:t> and click on the  </a:t>
                      </a:r>
                      <a:r>
                        <a:rPr lang="en-US" sz="1100" i="0" dirty="0">
                          <a:solidFill>
                            <a:srgbClr val="FFC000"/>
                          </a:solidFill>
                          <a:latin typeface="Arial"/>
                          <a:cs typeface="Arial"/>
                        </a:rPr>
                        <a:t>HELP DESK</a:t>
                      </a:r>
                      <a:r>
                        <a:rPr lang="en-US" sz="1100" i="0" baseline="0" dirty="0">
                          <a:solidFill>
                            <a:srgbClr val="D9D9D9"/>
                          </a:solidFill>
                          <a:latin typeface="Arial"/>
                          <a:cs typeface="Arial"/>
                        </a:rPr>
                        <a:t> </a:t>
                      </a:r>
                      <a:r>
                        <a:rPr lang="en-US" sz="1100" i="0" dirty="0">
                          <a:solidFill>
                            <a:srgbClr val="D9D9D9"/>
                          </a:solidFill>
                          <a:latin typeface="Arial"/>
                          <a:cs typeface="Arial"/>
                        </a:rPr>
                        <a:t>tab.</a:t>
                      </a:r>
                    </a:p>
                    <a:p>
                      <a:pPr defTabSz="3765639"/>
                      <a:endParaRPr lang="en-US" sz="1100" i="0" dirty="0">
                        <a:solidFill>
                          <a:srgbClr val="D9D9D9"/>
                        </a:solidFill>
                        <a:latin typeface="Arial"/>
                        <a:cs typeface="Arial"/>
                      </a:endParaRPr>
                    </a:p>
                    <a:p>
                      <a:pPr defTabSz="3765639"/>
                      <a:r>
                        <a:rPr lang="en-US" sz="1100" i="0" dirty="0">
                          <a:solidFill>
                            <a:srgbClr val="D9D9D9"/>
                          </a:solidFill>
                          <a:latin typeface="Arial"/>
                          <a:cs typeface="Arial"/>
                        </a:rPr>
                        <a:t>To print your poster using our same-day professional printing service, go online to </a:t>
                      </a:r>
                      <a:r>
                        <a:rPr lang="en-US" sz="1100" i="0" dirty="0" err="1">
                          <a:solidFill>
                            <a:srgbClr val="FFC000"/>
                          </a:solidFill>
                          <a:latin typeface="Arial"/>
                          <a:cs typeface="Arial"/>
                        </a:rPr>
                        <a:t>PosterPresentations.com</a:t>
                      </a:r>
                      <a:r>
                        <a:rPr lang="en-US" sz="1100" i="0" dirty="0">
                          <a:solidFill>
                            <a:srgbClr val="D9D9D9"/>
                          </a:solidFill>
                          <a:latin typeface="Arial"/>
                          <a:cs typeface="Arial"/>
                        </a:rPr>
                        <a:t> and click on "</a:t>
                      </a:r>
                      <a:r>
                        <a:rPr lang="en-US" sz="1100" i="0" dirty="0">
                          <a:solidFill>
                            <a:srgbClr val="FFC000"/>
                          </a:solidFill>
                          <a:latin typeface="Arial"/>
                          <a:cs typeface="Arial"/>
                        </a:rPr>
                        <a:t>Order your poster</a:t>
                      </a:r>
                      <a:r>
                        <a:rPr lang="en-US" sz="1100" i="0" dirty="0">
                          <a:solidFill>
                            <a:srgbClr val="D9D9D9"/>
                          </a:solidFill>
                          <a:latin typeface="Arial"/>
                          <a:cs typeface="Arial"/>
                        </a:rPr>
                        <a:t>".</a:t>
                      </a:r>
                      <a:endParaRPr lang="en-US" sz="11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13267">
                <a:tc>
                  <a:txBody>
                    <a:bodyPr/>
                    <a:lstStyle/>
                    <a:p>
                      <a:pPr algn="ctr"/>
                      <a:endParaRPr lang="en-US" sz="1100" dirty="0">
                        <a:solidFill>
                          <a:srgbClr val="1F3A4E"/>
                        </a:solidFill>
                      </a:endParaRPr>
                    </a:p>
                    <a:p>
                      <a:pPr algn="ctr"/>
                      <a:endParaRPr lang="en-US" sz="1100" dirty="0">
                        <a:solidFill>
                          <a:srgbClr val="1F3A4E"/>
                        </a:solidFill>
                      </a:endParaRPr>
                    </a:p>
                    <a:p>
                      <a:pPr algn="ctr"/>
                      <a:r>
                        <a:rPr lang="en-US" sz="1100" dirty="0">
                          <a:solidFill>
                            <a:schemeClr val="bg1"/>
                          </a:solidFill>
                          <a:latin typeface="Arial" panose="020B0604020202020204" pitchFamily="34" charset="0"/>
                          <a:cs typeface="Arial" panose="020B0604020202020204" pitchFamily="34" charset="0"/>
                        </a:rPr>
                        <a:t>This is a template for a</a:t>
                      </a:r>
                    </a:p>
                    <a:p>
                      <a:pPr algn="ctr"/>
                      <a:r>
                        <a:rPr lang="en-US" sz="1100" dirty="0">
                          <a:solidFill>
                            <a:schemeClr val="bg1"/>
                          </a:solidFill>
                          <a:latin typeface="Arial" panose="020B0604020202020204" pitchFamily="34" charset="0"/>
                          <a:cs typeface="Arial" panose="020B0604020202020204" pitchFamily="34" charset="0"/>
                        </a:rPr>
                        <a:t>presentation poster</a:t>
                      </a:r>
                      <a:br>
                        <a:rPr lang="en-US" sz="1100" dirty="0">
                          <a:solidFill>
                            <a:schemeClr val="bg1"/>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36 inches tall</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by</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96 inches wide</a:t>
                      </a:r>
                      <a:br>
                        <a:rPr lang="en-US" sz="1100" dirty="0">
                          <a:solidFill>
                            <a:schemeClr val="bg1"/>
                          </a:solidFill>
                          <a:latin typeface="Arial" panose="020B0604020202020204" pitchFamily="34" charset="0"/>
                          <a:cs typeface="Arial" panose="020B0604020202020204" pitchFamily="34" charset="0"/>
                        </a:rPr>
                      </a:br>
                      <a:endParaRPr lang="en-US" sz="11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Important: Check the template size</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24 tall x 64 wide</a:t>
                      </a:r>
                      <a:br>
                        <a:rPr lang="en-US" sz="1100" b="0" baseline="0" dirty="0">
                          <a:solidFill>
                            <a:srgbClr val="FFC000"/>
                          </a:solidFill>
                          <a:latin typeface="Arial" panose="020B0604020202020204" pitchFamily="34" charset="0"/>
                          <a:cs typeface="Arial" panose="020B0604020202020204" pitchFamily="34" charset="0"/>
                        </a:rPr>
                      </a:br>
                      <a:endParaRPr lang="en-US" sz="11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2169725">
                <a:tc>
                  <a:txBody>
                    <a:bodyPr/>
                    <a:lstStyle/>
                    <a:p>
                      <a:endParaRPr lang="en-US" sz="1100" dirty="0">
                        <a:solidFill>
                          <a:srgbClr val="1F3A4E"/>
                        </a:solidFill>
                      </a:endParaRPr>
                    </a:p>
                  </a:txBody>
                  <a:tcPr>
                    <a:blipFill rotWithShape="1">
                      <a:blip r:embed="rId3"/>
                      <a:stretch>
                        <a:fillRect/>
                      </a:stretch>
                    </a:blipFill>
                  </a:tcPr>
                </a:tc>
                <a:tc>
                  <a:txBody>
                    <a:bodyPr/>
                    <a:lstStyle/>
                    <a:p>
                      <a:pPr algn="l"/>
                      <a:r>
                        <a:rPr lang="en-US" sz="1200" b="1" baseline="0" dirty="0">
                          <a:solidFill>
                            <a:srgbClr val="FFC000"/>
                          </a:solidFill>
                          <a:latin typeface="Arial" panose="020B0604020202020204" pitchFamily="34" charset="0"/>
                          <a:cs typeface="Arial" panose="020B0604020202020204" pitchFamily="34" charset="0"/>
                        </a:rPr>
                        <a:t>How to </a:t>
                      </a:r>
                      <a:r>
                        <a:rPr lang="en-US" sz="2000" b="1" baseline="0" dirty="0">
                          <a:solidFill>
                            <a:srgbClr val="FFC000"/>
                          </a:solidFill>
                          <a:latin typeface="Arial" panose="020B0604020202020204" pitchFamily="34" charset="0"/>
                          <a:cs typeface="Arial" panose="020B0604020202020204" pitchFamily="34" charset="0"/>
                        </a:rPr>
                        <a:t>Zoom in </a:t>
                      </a:r>
                      <a:r>
                        <a:rPr lang="en-US" sz="1200" b="1" baseline="0" dirty="0">
                          <a:solidFill>
                            <a:srgbClr val="FFC000"/>
                          </a:solidFill>
                          <a:latin typeface="Arial" panose="020B0604020202020204" pitchFamily="34" charset="0"/>
                          <a:cs typeface="Arial" panose="020B0604020202020204" pitchFamily="34" charset="0"/>
                        </a:rPr>
                        <a:t>and </a:t>
                      </a:r>
                      <a:r>
                        <a:rPr lang="en-US" sz="1050" b="1" baseline="0" dirty="0">
                          <a:solidFill>
                            <a:srgbClr val="FFC000"/>
                          </a:solidFill>
                          <a:latin typeface="Arial" panose="020B0604020202020204" pitchFamily="34" charset="0"/>
                          <a:cs typeface="Arial" panose="020B0604020202020204" pitchFamily="34" charset="0"/>
                        </a:rPr>
                        <a:t>out</a:t>
                      </a:r>
                      <a:endParaRPr lang="en-US" sz="1200" b="1" baseline="0" dirty="0">
                        <a:solidFill>
                          <a:srgbClr val="FFC000"/>
                        </a:solidFill>
                        <a:latin typeface="Arial" panose="020B0604020202020204" pitchFamily="34" charset="0"/>
                        <a:cs typeface="Arial" panose="020B0604020202020204" pitchFamily="34" charset="0"/>
                      </a:endParaRPr>
                    </a:p>
                    <a:p>
                      <a:pPr algn="l"/>
                      <a:r>
                        <a:rPr lang="en-US" sz="11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1. </a:t>
                      </a:r>
                      <a:r>
                        <a:rPr lang="en-US" sz="11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2. </a:t>
                      </a:r>
                      <a:r>
                        <a:rPr lang="en-US" sz="11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949117">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Ruler and Guides</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1934800">
                <a:tc>
                  <a:txBody>
                    <a:bodyPr/>
                    <a:lstStyle/>
                    <a:p>
                      <a:endParaRPr lang="en-US" sz="1100" dirty="0">
                        <a:solidFill>
                          <a:srgbClr val="1F3A4E"/>
                        </a:solidFill>
                      </a:endParaRPr>
                    </a:p>
                  </a:txBody>
                  <a:tcPr>
                    <a:blipFill rotWithShape="1">
                      <a:blip r:embed="rId4"/>
                      <a:stretch>
                        <a:fillRect/>
                      </a:stretch>
                    </a:blipFill>
                  </a:tcPr>
                </a:tc>
                <a:tc>
                  <a:txBody>
                    <a:bodyPr/>
                    <a:lstStyle/>
                    <a:p>
                      <a:pPr marL="0" lvl="1" indent="0" algn="l" defTabSz="114300"/>
                      <a:r>
                        <a:rPr lang="en-US" sz="1200" b="1" baseline="0" dirty="0">
                          <a:solidFill>
                            <a:srgbClr val="FFC000"/>
                          </a:solidFill>
                          <a:latin typeface="Arial" panose="020B0604020202020204" pitchFamily="34" charset="0"/>
                          <a:cs typeface="Arial" panose="020B0604020202020204" pitchFamily="34" charset="0"/>
                        </a:rPr>
                        <a:t>Headers and text containers</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1780392">
                <a:tc gridSpan="2">
                  <a:txBody>
                    <a:bodyPr/>
                    <a:lstStyle/>
                    <a:p>
                      <a:r>
                        <a:rPr lang="en-US" sz="1200" b="1" dirty="0">
                          <a:solidFill>
                            <a:srgbClr val="FFC000"/>
                          </a:solidFill>
                          <a:latin typeface="Arial" panose="020B0604020202020204" pitchFamily="34" charset="0"/>
                          <a:cs typeface="Arial" panose="020B0604020202020204" pitchFamily="34" charset="0"/>
                        </a:rPr>
                        <a:t>Adding content to the poster</a:t>
                      </a:r>
                    </a:p>
                    <a:p>
                      <a:r>
                        <a:rPr lang="en-US" sz="11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1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1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20289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160156">
                <a:tc gridSpan="2">
                  <a:txBody>
                    <a:bodyPr/>
                    <a:lstStyle/>
                    <a:p>
                      <a:endParaRPr lang="en-US" sz="11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70418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1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61249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1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2" name="Table 11">
            <a:extLst>
              <a:ext uri="{FF2B5EF4-FFF2-40B4-BE49-F238E27FC236}">
                <a16:creationId xmlns:a16="http://schemas.microsoft.com/office/drawing/2014/main" id="{A6D3F5AD-6912-46A1-823D-821DC5FCA932}"/>
              </a:ext>
            </a:extLst>
          </p:cNvPr>
          <p:cNvGraphicFramePr>
            <a:graphicFrameLocks noGrp="1"/>
          </p:cNvGraphicFramePr>
          <p:nvPr userDrawn="1">
            <p:extLst>
              <p:ext uri="{D42A27DB-BD31-4B8C-83A1-F6EECF244321}">
                <p14:modId xmlns:p14="http://schemas.microsoft.com/office/powerpoint/2010/main" val="2797421717"/>
              </p:ext>
            </p:extLst>
          </p:nvPr>
        </p:nvGraphicFramePr>
        <p:xfrm>
          <a:off x="44072222" y="-37434"/>
          <a:ext cx="6099844" cy="16632915"/>
        </p:xfrm>
        <a:graphic>
          <a:graphicData uri="http://schemas.openxmlformats.org/drawingml/2006/table">
            <a:tbl>
              <a:tblPr firstRow="1" bandRow="1">
                <a:tableStyleId>{5C22544A-7EE6-4342-B048-85BDC9FD1C3A}</a:tableStyleId>
              </a:tblPr>
              <a:tblGrid>
                <a:gridCol w="3056584">
                  <a:extLst>
                    <a:ext uri="{9D8B030D-6E8A-4147-A177-3AD203B41FA5}">
                      <a16:colId xmlns:a16="http://schemas.microsoft.com/office/drawing/2014/main" val="20000"/>
                    </a:ext>
                  </a:extLst>
                </a:gridCol>
                <a:gridCol w="3043260">
                  <a:extLst>
                    <a:ext uri="{9D8B030D-6E8A-4147-A177-3AD203B41FA5}">
                      <a16:colId xmlns:a16="http://schemas.microsoft.com/office/drawing/2014/main" val="4164475170"/>
                    </a:ext>
                  </a:extLst>
                </a:gridCol>
              </a:tblGrid>
              <a:tr h="85565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extLst>
                  <a:ext uri="{0D108BD9-81ED-4DB2-BD59-A6C34878D82A}">
                    <a16:rowId xmlns:a16="http://schemas.microsoft.com/office/drawing/2014/main" val="10000"/>
                  </a:ext>
                </a:extLst>
              </a:tr>
              <a:tr h="2710095">
                <a:tc gridSpan="2">
                  <a:txBody>
                    <a:bodyPr/>
                    <a:lstStyle/>
                    <a:p>
                      <a:pPr algn="l"/>
                      <a:r>
                        <a:rPr lang="en-US" sz="14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2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200" dirty="0">
                        <a:solidFill>
                          <a:srgbClr val="FFC000"/>
                        </a:solidFill>
                      </a:endParaRP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1"/>
                  </a:ext>
                </a:extLst>
              </a:tr>
              <a:tr h="1786749">
                <a:tc gridSpan="2">
                  <a:txBody>
                    <a:bodyPr/>
                    <a:lstStyle/>
                    <a:p>
                      <a:r>
                        <a:rPr lang="en-US" sz="1400" b="1" dirty="0">
                          <a:solidFill>
                            <a:srgbClr val="FFC000"/>
                          </a:solidFill>
                          <a:latin typeface="Arial" panose="020B0604020202020204" pitchFamily="34" charset="0"/>
                          <a:cs typeface="Arial" panose="020B0604020202020204" pitchFamily="34" charset="0"/>
                        </a:rPr>
                        <a:t>How to change the column layout configuration</a:t>
                      </a:r>
                    </a:p>
                    <a:p>
                      <a:r>
                        <a:rPr lang="en-US" sz="1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200" dirty="0">
                          <a:solidFill>
                            <a:srgbClr val="D9D9D9"/>
                          </a:solidFill>
                          <a:latin typeface="Arial" panose="020B0604020202020204" pitchFamily="34" charset="0"/>
                          <a:cs typeface="Arial" panose="020B0604020202020204" pitchFamily="34" charset="0"/>
                        </a:rPr>
                        <a:t>You can see a tutorial here: </a:t>
                      </a:r>
                      <a:r>
                        <a:rPr lang="en-US" sz="1200" u="sng" dirty="0">
                          <a:solidFill>
                            <a:srgbClr val="FFC000"/>
                          </a:solidFill>
                          <a:latin typeface="Arial" panose="020B0604020202020204" pitchFamily="34" charset="0"/>
                          <a:cs typeface="Arial" panose="020B0604020202020204" pitchFamily="34" charset="0"/>
                        </a:rPr>
                        <a:t>https://</a:t>
                      </a:r>
                      <a:r>
                        <a:rPr lang="en-US" sz="1200" u="sng" dirty="0" err="1">
                          <a:solidFill>
                            <a:srgbClr val="FFC000"/>
                          </a:solidFill>
                          <a:latin typeface="Arial" panose="020B0604020202020204" pitchFamily="34" charset="0"/>
                          <a:cs typeface="Arial" panose="020B0604020202020204" pitchFamily="34" charset="0"/>
                        </a:rPr>
                        <a:t>www.posterpresentations.com</a:t>
                      </a:r>
                      <a:r>
                        <a:rPr lang="en-US" sz="1200" u="sng" dirty="0">
                          <a:solidFill>
                            <a:srgbClr val="FFC000"/>
                          </a:solidFill>
                          <a:latin typeface="Arial" panose="020B0604020202020204" pitchFamily="34" charset="0"/>
                          <a:cs typeface="Arial" panose="020B0604020202020204" pitchFamily="34" charset="0"/>
                        </a:rPr>
                        <a:t>/how-to-change-the-column-</a:t>
                      </a:r>
                      <a:r>
                        <a:rPr lang="en-US" sz="1200" u="sng" dirty="0" err="1">
                          <a:solidFill>
                            <a:srgbClr val="FFC000"/>
                          </a:solidFill>
                          <a:latin typeface="Arial" panose="020B0604020202020204" pitchFamily="34" charset="0"/>
                          <a:cs typeface="Arial" panose="020B0604020202020204" pitchFamily="34" charset="0"/>
                        </a:rPr>
                        <a:t>configuration.html</a:t>
                      </a:r>
                      <a:endParaRPr lang="en-US" sz="3200" u="sng" dirty="0">
                        <a:solidFill>
                          <a:srgbClr val="FFC000"/>
                        </a:solidFill>
                      </a:endParaRPr>
                    </a:p>
                  </a:txBody>
                  <a:tcPr marL="182880" marT="137160">
                    <a:solidFill>
                      <a:schemeClr val="tx1"/>
                    </a:solid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52204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The Quick Start</a:t>
                      </a:r>
                      <a:r>
                        <a:rPr lang="en-US" sz="1200" baseline="0" noProof="0" dirty="0">
                          <a:solidFill>
                            <a:srgbClr val="D9D9D9"/>
                          </a:solidFill>
                          <a:latin typeface="Arial" panose="020B0604020202020204" pitchFamily="34" charset="0"/>
                          <a:cs typeface="Arial" panose="020B0604020202020204" pitchFamily="34" charset="0"/>
                        </a:rPr>
                        <a:t> Guides</a:t>
                      </a:r>
                      <a:r>
                        <a:rPr lang="en-US" sz="1200" noProof="0" dirty="0">
                          <a:solidFill>
                            <a:srgbClr val="D9D9D9"/>
                          </a:solidFill>
                          <a:latin typeface="Arial" panose="020B0604020202020204" pitchFamily="34" charset="0"/>
                          <a:cs typeface="Arial" panose="020B0604020202020204" pitchFamily="34" charset="0"/>
                        </a:rPr>
                        <a:t> </a:t>
                      </a:r>
                      <a:r>
                        <a:rPr lang="en-US" sz="1200" u="sng" noProof="0" dirty="0">
                          <a:solidFill>
                            <a:srgbClr val="D9D9D9"/>
                          </a:solidFill>
                          <a:latin typeface="Arial" panose="020B0604020202020204" pitchFamily="34" charset="0"/>
                          <a:cs typeface="Arial" panose="020B0604020202020204" pitchFamily="34" charset="0"/>
                        </a:rPr>
                        <a:t>are outside the template’s printable area</a:t>
                      </a:r>
                      <a:r>
                        <a:rPr lang="en-US" sz="1200" noProof="0" dirty="0">
                          <a:solidFill>
                            <a:srgbClr val="D9D9D9"/>
                          </a:solidFill>
                          <a:latin typeface="Arial" panose="020B0604020202020204" pitchFamily="34" charset="0"/>
                          <a:cs typeface="Arial" panose="020B0604020202020204" pitchFamily="34" charset="0"/>
                        </a:rPr>
                        <a:t> and they will not be on the printed poster</a:t>
                      </a:r>
                      <a:r>
                        <a:rPr lang="en-US" sz="1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To hide the guides click on the </a:t>
                      </a:r>
                      <a:r>
                        <a:rPr lang="en-US" sz="1200" b="1" baseline="0" noProof="0" dirty="0">
                          <a:solidFill>
                            <a:srgbClr val="D9D9D9"/>
                          </a:solidFill>
                          <a:latin typeface="Arial" panose="020B0604020202020204" pitchFamily="34" charset="0"/>
                          <a:cs typeface="Arial" panose="020B0604020202020204" pitchFamily="34" charset="0"/>
                        </a:rPr>
                        <a:t>Home</a:t>
                      </a:r>
                      <a:r>
                        <a:rPr lang="en-US" sz="1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200" b="1"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200" b="1" baseline="0" noProof="0" dirty="0">
                          <a:solidFill>
                            <a:srgbClr val="D9D9D9"/>
                          </a:solidFill>
                          <a:latin typeface="Arial" panose="020B0604020202020204" pitchFamily="34" charset="0"/>
                          <a:cs typeface="Arial" panose="020B0604020202020204" pitchFamily="34" charset="0"/>
                        </a:rPr>
                        <a:t>Without Guides </a:t>
                      </a:r>
                      <a:r>
                        <a:rPr lang="en-US" sz="1200" b="0"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a:t>
                      </a: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40706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endParaRPr lang="en-US"/>
                    </a:p>
                  </a:txBody>
                  <a:tcPr/>
                </a:tc>
                <a:extLst>
                  <a:ext uri="{0D108BD9-81ED-4DB2-BD59-A6C34878D82A}">
                    <a16:rowId xmlns:a16="http://schemas.microsoft.com/office/drawing/2014/main" val="1766341567"/>
                  </a:ext>
                </a:extLst>
              </a:tr>
              <a:tr h="1853928">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dirty="0">
                          <a:solidFill>
                            <a:srgbClr val="FFC000"/>
                          </a:solidFill>
                          <a:latin typeface="Arial" panose="020B0604020202020204" pitchFamily="34" charset="0"/>
                          <a:cs typeface="Arial" panose="020B0604020202020204" pitchFamily="34" charset="0"/>
                        </a:rPr>
                        <a:t>F5 key</a:t>
                      </a:r>
                      <a:r>
                        <a:rPr lang="en-US" sz="12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200" dirty="0">
                          <a:solidFill>
                            <a:srgbClr val="FFC000"/>
                          </a:solidFill>
                          <a:latin typeface="Arial" panose="020B0604020202020204" pitchFamily="34" charset="0"/>
                          <a:cs typeface="Arial" panose="020B0604020202020204" pitchFamily="34" charset="0"/>
                        </a:rPr>
                        <a:t>ESC key </a:t>
                      </a:r>
                      <a:r>
                        <a:rPr lang="en-US" sz="12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algn="ctr"/>
                      <a:r>
                        <a:rPr lang="en-US" sz="6600" b="1" dirty="0">
                          <a:solidFill>
                            <a:srgbClr val="D9D9D9"/>
                          </a:solidFill>
                          <a:latin typeface="Arial" panose="020B0604020202020204" pitchFamily="34" charset="0"/>
                          <a:cs typeface="Arial" panose="020B0604020202020204" pitchFamily="34" charset="0"/>
                        </a:rPr>
                        <a:t>F5</a:t>
                      </a:r>
                      <a:r>
                        <a:rPr lang="en-US" sz="1200" baseline="0" dirty="0">
                          <a:solidFill>
                            <a:srgbClr val="D9D9D9"/>
                          </a:solidFill>
                          <a:latin typeface="Arial" panose="020B0604020202020204" pitchFamily="34" charset="0"/>
                          <a:cs typeface="Arial" panose="020B0604020202020204" pitchFamily="34" charset="0"/>
                        </a:rPr>
                        <a:t> </a:t>
                      </a:r>
                      <a:endParaRPr lang="en-US" sz="32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27641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When you are ready to have your poster printed go online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and click on the "</a:t>
                      </a:r>
                      <a:r>
                        <a:rPr lang="en-US" sz="1200" noProof="0" dirty="0">
                          <a:solidFill>
                            <a:srgbClr val="FFC000"/>
                          </a:solidFill>
                          <a:latin typeface="Arial"/>
                          <a:cs typeface="Arial"/>
                        </a:rPr>
                        <a:t>Order Your Poster</a:t>
                      </a:r>
                      <a:r>
                        <a:rPr lang="en-US" sz="1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r h="659987">
                <a:tc gridSpan="2">
                  <a:txBody>
                    <a:bodyPr/>
                    <a:lstStyle/>
                    <a:p>
                      <a:endParaRPr lang="en-US" sz="12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extLst>
                  <a:ext uri="{0D108BD9-81ED-4DB2-BD59-A6C34878D82A}">
                    <a16:rowId xmlns:a16="http://schemas.microsoft.com/office/drawing/2014/main" val="10008"/>
                  </a:ext>
                </a:extLst>
              </a:tr>
              <a:tr h="2073273">
                <a:tc>
                  <a:txBody>
                    <a:bodyPr/>
                    <a:lstStyle/>
                    <a:p>
                      <a:pPr>
                        <a:lnSpc>
                          <a:spcPts val="2600"/>
                        </a:lnSpc>
                      </a:pPr>
                      <a:r>
                        <a:rPr lang="en-US" sz="1100" dirty="0">
                          <a:solidFill>
                            <a:schemeClr val="bg1">
                              <a:lumMod val="85000"/>
                            </a:schemeClr>
                          </a:solidFill>
                          <a:latin typeface="Arial"/>
                          <a:cs typeface="Arial"/>
                        </a:rPr>
                        <a:t>© 2019</a:t>
                      </a:r>
                      <a:r>
                        <a:rPr lang="en-US" sz="1100" baseline="0" dirty="0">
                          <a:solidFill>
                            <a:schemeClr val="bg1">
                              <a:lumMod val="85000"/>
                            </a:schemeClr>
                          </a:solidFill>
                          <a:latin typeface="Arial"/>
                          <a:cs typeface="Arial"/>
                        </a:rPr>
                        <a:t> </a:t>
                      </a:r>
                      <a:r>
                        <a:rPr lang="en-US" sz="1100" dirty="0" err="1">
                          <a:solidFill>
                            <a:schemeClr val="bg1">
                              <a:lumMod val="85000"/>
                            </a:schemeClr>
                          </a:solidFill>
                          <a:latin typeface="Arial"/>
                          <a:cs typeface="Arial"/>
                        </a:rPr>
                        <a:t>PosterPresentations.com</a:t>
                      </a:r>
                      <a:br>
                        <a:rPr lang="en-US" sz="1100" dirty="0">
                          <a:solidFill>
                            <a:schemeClr val="bg1">
                              <a:lumMod val="85000"/>
                            </a:schemeClr>
                          </a:solidFill>
                          <a:latin typeface="Arial"/>
                          <a:cs typeface="Arial"/>
                        </a:rPr>
                      </a:br>
                      <a:r>
                        <a:rPr lang="en-US" sz="1100" dirty="0">
                          <a:solidFill>
                            <a:schemeClr val="bg1">
                              <a:lumMod val="85000"/>
                            </a:schemeClr>
                          </a:solidFill>
                          <a:latin typeface="Arial"/>
                          <a:cs typeface="Arial"/>
                        </a:rPr>
                        <a:t>2117 Fourth Street ,</a:t>
                      </a:r>
                      <a:r>
                        <a:rPr lang="en-US" sz="1100" baseline="0" dirty="0">
                          <a:solidFill>
                            <a:schemeClr val="bg1">
                              <a:lumMod val="85000"/>
                            </a:schemeClr>
                          </a:solidFill>
                          <a:latin typeface="Arial"/>
                          <a:cs typeface="Arial"/>
                        </a:rPr>
                        <a:t> STE C        </a:t>
                      </a:r>
                    </a:p>
                    <a:p>
                      <a:pPr>
                        <a:lnSpc>
                          <a:spcPts val="2600"/>
                        </a:lnSpc>
                      </a:pPr>
                      <a:r>
                        <a:rPr lang="en-US" sz="1100" baseline="0" dirty="0">
                          <a:solidFill>
                            <a:schemeClr val="bg1">
                              <a:lumMod val="85000"/>
                            </a:schemeClr>
                          </a:solidFill>
                          <a:latin typeface="Arial"/>
                          <a:cs typeface="Arial"/>
                        </a:rPr>
                        <a:t>Berkeley CA 94710 USA</a:t>
                      </a:r>
                      <a:endParaRPr lang="en-US" sz="11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D0D0D0"/>
                          </a:solidFill>
                          <a:latin typeface="Arial"/>
                          <a:cs typeface="Arial"/>
                        </a:rPr>
                        <a:t>For complete tutorials</a:t>
                      </a:r>
                      <a:r>
                        <a:rPr lang="en-US" sz="1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050" b="1" dirty="0">
                          <a:solidFill>
                            <a:srgbClr val="FFC000"/>
                          </a:solidFill>
                          <a:latin typeface="Arial"/>
                          <a:cs typeface="Arial"/>
                        </a:rPr>
                        <a:t>https://</a:t>
                      </a:r>
                      <a:r>
                        <a:rPr lang="en-US" sz="1050" b="1" dirty="0" err="1">
                          <a:solidFill>
                            <a:srgbClr val="FFC000"/>
                          </a:solidFill>
                          <a:latin typeface="Arial"/>
                          <a:cs typeface="Arial"/>
                        </a:rPr>
                        <a:t>www.posterpresentations.com</a:t>
                      </a:r>
                      <a:r>
                        <a:rPr lang="en-US" sz="1050" b="1" dirty="0">
                          <a:solidFill>
                            <a:srgbClr val="FFC000"/>
                          </a:solidFill>
                          <a:latin typeface="Arial"/>
                          <a:cs typeface="Arial"/>
                        </a:rPr>
                        <a:t>/</a:t>
                      </a:r>
                      <a:r>
                        <a:rPr lang="en-US" sz="1050" b="1" dirty="0" err="1">
                          <a:solidFill>
                            <a:srgbClr val="FFC000"/>
                          </a:solidFill>
                          <a:latin typeface="Arial"/>
                          <a:cs typeface="Arial"/>
                        </a:rPr>
                        <a:t>helpdesk.html</a:t>
                      </a:r>
                      <a:endParaRPr lang="en-US"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3761915" rtl="0" eaLnBrk="1" latinLnBrk="0" hangingPunct="1">
        <a:spcBef>
          <a:spcPct val="0"/>
        </a:spcBef>
        <a:buNone/>
        <a:defRPr sz="7500" kern="1200">
          <a:solidFill>
            <a:schemeClr val="bg1"/>
          </a:solidFill>
          <a:latin typeface="Trebuchet MS" pitchFamily="34" charset="0"/>
          <a:ea typeface="+mj-ea"/>
          <a:cs typeface="+mj-cs"/>
        </a:defRPr>
      </a:lvl1pPr>
    </p:titleStyle>
    <p:bodyStyle>
      <a:lvl1pPr marL="1410719" indent="-1410719" algn="l" defTabSz="3761915"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6556" indent="-1175598" algn="l" defTabSz="3761915"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2394" indent="-940479" algn="l" defTabSz="3761915"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352"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64308"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761915" rtl="0" eaLnBrk="1" latinLnBrk="0" hangingPunct="1">
        <a:defRPr sz="7400" kern="1200">
          <a:solidFill>
            <a:schemeClr val="tx1"/>
          </a:solidFill>
          <a:latin typeface="+mn-lt"/>
          <a:ea typeface="+mn-ea"/>
          <a:cs typeface="+mn-cs"/>
        </a:defRPr>
      </a:lvl1pPr>
      <a:lvl2pPr marL="1880958" algn="l" defTabSz="3761915" rtl="0" eaLnBrk="1" latinLnBrk="0" hangingPunct="1">
        <a:defRPr sz="7400" kern="1200">
          <a:solidFill>
            <a:schemeClr val="tx1"/>
          </a:solidFill>
          <a:latin typeface="+mn-lt"/>
          <a:ea typeface="+mn-ea"/>
          <a:cs typeface="+mn-cs"/>
        </a:defRPr>
      </a:lvl2pPr>
      <a:lvl3pPr marL="3761915" algn="l" defTabSz="3761915" rtl="0" eaLnBrk="1" latinLnBrk="0" hangingPunct="1">
        <a:defRPr sz="7400" kern="1200">
          <a:solidFill>
            <a:schemeClr val="tx1"/>
          </a:solidFill>
          <a:latin typeface="+mn-lt"/>
          <a:ea typeface="+mn-ea"/>
          <a:cs typeface="+mn-cs"/>
        </a:defRPr>
      </a:lvl3pPr>
      <a:lvl4pPr marL="5642873" algn="l" defTabSz="3761915" rtl="0" eaLnBrk="1" latinLnBrk="0" hangingPunct="1">
        <a:defRPr sz="7400" kern="1200">
          <a:solidFill>
            <a:schemeClr val="tx1"/>
          </a:solidFill>
          <a:latin typeface="+mn-lt"/>
          <a:ea typeface="+mn-ea"/>
          <a:cs typeface="+mn-cs"/>
        </a:defRPr>
      </a:lvl4pPr>
      <a:lvl5pPr marL="7523829" algn="l" defTabSz="3761915" rtl="0" eaLnBrk="1" latinLnBrk="0" hangingPunct="1">
        <a:defRPr sz="7400" kern="1200">
          <a:solidFill>
            <a:schemeClr val="tx1"/>
          </a:solidFill>
          <a:latin typeface="+mn-lt"/>
          <a:ea typeface="+mn-ea"/>
          <a:cs typeface="+mn-cs"/>
        </a:defRPr>
      </a:lvl5pPr>
      <a:lvl6pPr marL="9404787" algn="l" defTabSz="3761915" rtl="0" eaLnBrk="1" latinLnBrk="0" hangingPunct="1">
        <a:defRPr sz="7400" kern="1200">
          <a:solidFill>
            <a:schemeClr val="tx1"/>
          </a:solidFill>
          <a:latin typeface="+mn-lt"/>
          <a:ea typeface="+mn-ea"/>
          <a:cs typeface="+mn-cs"/>
        </a:defRPr>
      </a:lvl6pPr>
      <a:lvl7pPr marL="11285745" algn="l" defTabSz="3761915" rtl="0" eaLnBrk="1" latinLnBrk="0" hangingPunct="1">
        <a:defRPr sz="7400" kern="1200">
          <a:solidFill>
            <a:schemeClr val="tx1"/>
          </a:solidFill>
          <a:latin typeface="+mn-lt"/>
          <a:ea typeface="+mn-ea"/>
          <a:cs typeface="+mn-cs"/>
        </a:defRPr>
      </a:lvl7pPr>
      <a:lvl8pPr marL="13166702" algn="l" defTabSz="3761915" rtl="0" eaLnBrk="1" latinLnBrk="0" hangingPunct="1">
        <a:defRPr sz="7400" kern="1200">
          <a:solidFill>
            <a:schemeClr val="tx1"/>
          </a:solidFill>
          <a:latin typeface="+mn-lt"/>
          <a:ea typeface="+mn-ea"/>
          <a:cs typeface="+mn-cs"/>
        </a:defRPr>
      </a:lvl8pPr>
      <a:lvl9pPr marL="15047660" algn="l" defTabSz="3761915" rtl="0" eaLnBrk="1" latinLnBrk="0" hangingPunct="1">
        <a:defRPr sz="7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41" name="Group 40"/>
          <p:cNvGrpSpPr>
            <a:grpSpLocks noChangeAspect="1"/>
          </p:cNvGrpSpPr>
          <p:nvPr userDrawn="1"/>
        </p:nvGrpSpPr>
        <p:grpSpPr>
          <a:xfrm>
            <a:off x="-121614" y="0"/>
            <a:ext cx="44051299" cy="16504692"/>
            <a:chOff x="-63313" y="-1"/>
            <a:chExt cx="44000928" cy="32918400"/>
          </a:xfrm>
        </p:grpSpPr>
        <p:sp>
          <p:nvSpPr>
            <p:cNvPr id="42" name="Text Box 14"/>
            <p:cNvSpPr txBox="1">
              <a:spLocks noChangeArrowheads="1"/>
            </p:cNvSpPr>
            <p:nvPr/>
          </p:nvSpPr>
          <p:spPr bwMode="auto">
            <a:xfrm>
              <a:off x="1567305" y="32315729"/>
              <a:ext cx="2514600" cy="336819"/>
            </a:xfrm>
            <a:prstGeom prst="rect">
              <a:avLst/>
            </a:prstGeom>
            <a:noFill/>
            <a:ln w="9525">
              <a:solidFill>
                <a:schemeClr val="accent5">
                  <a:lumMod val="50000"/>
                </a:schemeClr>
              </a:solid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2012</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pSp>
          <p:nvGrpSpPr>
            <p:cNvPr id="43" name="Group 42"/>
            <p:cNvGrpSpPr/>
            <p:nvPr userDrawn="1"/>
          </p:nvGrpSpPr>
          <p:grpSpPr>
            <a:xfrm>
              <a:off x="-63313" y="-1"/>
              <a:ext cx="44000928" cy="32918400"/>
              <a:chOff x="-63313" y="-1"/>
              <a:chExt cx="44000928" cy="32918400"/>
            </a:xfrm>
          </p:grpSpPr>
          <p:sp>
            <p:nvSpPr>
              <p:cNvPr id="44" name="Freeform 43"/>
              <p:cNvSpPr/>
              <p:nvPr userDrawn="1"/>
            </p:nvSpPr>
            <p:spPr>
              <a:xfrm>
                <a:off x="8176" y="18046"/>
                <a:ext cx="43929439" cy="32900353"/>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79000">
                    <a:schemeClr val="accent1">
                      <a:lumMod val="40000"/>
                      <a:lumOff val="60000"/>
                    </a:schemeClr>
                  </a:gs>
                  <a:gs pos="13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44"/>
              <p:cNvSpPr/>
              <p:nvPr userDrawn="1"/>
            </p:nvSpPr>
            <p:spPr>
              <a:xfrm flipH="1" flipV="1">
                <a:off x="8175" y="18046"/>
                <a:ext cx="43929437" cy="32883424"/>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41000">
                    <a:schemeClr val="bg2"/>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userDrawn="1"/>
            </p:nvSpPr>
            <p:spPr>
              <a:xfrm>
                <a:off x="-63313" y="-1"/>
                <a:ext cx="44000928" cy="32918400"/>
              </a:xfrm>
              <a:custGeom>
                <a:avLst/>
                <a:gdLst>
                  <a:gd name="connsiteX0" fmla="*/ 36576 w 39026592"/>
                  <a:gd name="connsiteY0" fmla="*/ 0 h 30614112"/>
                  <a:gd name="connsiteX1" fmla="*/ 15837408 w 39026592"/>
                  <a:gd name="connsiteY1" fmla="*/ 30614112 h 30614112"/>
                  <a:gd name="connsiteX2" fmla="*/ 39026592 w 39026592"/>
                  <a:gd name="connsiteY2" fmla="*/ 13350240 h 30614112"/>
                  <a:gd name="connsiteX3" fmla="*/ 0 w 39026592"/>
                  <a:gd name="connsiteY3" fmla="*/ 73152 h 30614112"/>
                  <a:gd name="connsiteX4" fmla="*/ 109728 w 39026592"/>
                  <a:gd name="connsiteY4" fmla="*/ 146304 h 3061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6592" h="30614112">
                    <a:moveTo>
                      <a:pt x="36576" y="0"/>
                    </a:moveTo>
                    <a:lnTo>
                      <a:pt x="15837408" y="30614112"/>
                    </a:lnTo>
                    <a:lnTo>
                      <a:pt x="39026592" y="13350240"/>
                    </a:lnTo>
                    <a:lnTo>
                      <a:pt x="0" y="73152"/>
                    </a:lnTo>
                    <a:lnTo>
                      <a:pt x="109728" y="146304"/>
                    </a:lnTo>
                  </a:path>
                </a:pathLst>
              </a:custGeom>
              <a:gradFill flip="none" rotWithShape="1">
                <a:gsLst>
                  <a:gs pos="0">
                    <a:schemeClr val="bg1"/>
                  </a:gs>
                  <a:gs pos="76000">
                    <a:schemeClr val="accent1">
                      <a:lumMod val="30000"/>
                      <a:lumOff val="70000"/>
                      <a:alpha val="0"/>
                    </a:schemeClr>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 name="Text Box 14"/>
          <p:cNvSpPr txBox="1">
            <a:spLocks noChangeArrowheads="1"/>
          </p:cNvSpPr>
          <p:nvPr/>
        </p:nvSpPr>
        <p:spPr bwMode="auto">
          <a:xfrm>
            <a:off x="819153" y="15868958"/>
            <a:ext cx="2514600" cy="291981"/>
          </a:xfrm>
          <a:prstGeom prst="rect">
            <a:avLst/>
          </a:prstGeom>
          <a:noFill/>
          <a:ln w="9525">
            <a:noFill/>
            <a:miter lim="800000"/>
            <a:headEnd/>
            <a:tailEnd/>
          </a:ln>
          <a:effectLst/>
        </p:spPr>
        <p:txBody>
          <a:bodyPr lIns="78225" tIns="39105" rIns="78225" bIns="39105">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1550604403"/>
      </p:ext>
    </p:extLst>
  </p:cSld>
  <p:clrMap bg1="lt1" tx1="dk1" bg2="lt2" tx2="dk2" accent1="accent1" accent2="accent2" accent3="accent3" accent4="accent4" accent5="accent5" accent6="accent6" hlink="hlink" folHlink="folHlink"/>
  <p:sldLayoutIdLst>
    <p:sldLayoutId id="2147483660" r:id="rId1"/>
  </p:sldLayoutIdLst>
  <p:txStyles>
    <p:titleStyle>
      <a:lvl1pPr algn="ctr" defTabSz="3761915" rtl="0" eaLnBrk="1" latinLnBrk="0" hangingPunct="1">
        <a:spcBef>
          <a:spcPct val="0"/>
        </a:spcBef>
        <a:buNone/>
        <a:defRPr sz="7500" kern="1200">
          <a:solidFill>
            <a:schemeClr val="bg1"/>
          </a:solidFill>
          <a:latin typeface="Trebuchet MS" pitchFamily="34" charset="0"/>
          <a:ea typeface="+mj-ea"/>
          <a:cs typeface="+mj-cs"/>
        </a:defRPr>
      </a:lvl1pPr>
    </p:titleStyle>
    <p:bodyStyle>
      <a:lvl1pPr marL="1410719" indent="-1410719" algn="l" defTabSz="3761915"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6556" indent="-1175598" algn="l" defTabSz="3761915"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2394" indent="-940479" algn="l" defTabSz="3761915"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352"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64308"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761915" rtl="0" eaLnBrk="1" latinLnBrk="0" hangingPunct="1">
        <a:defRPr sz="7400" kern="1200">
          <a:solidFill>
            <a:schemeClr val="tx1"/>
          </a:solidFill>
          <a:latin typeface="+mn-lt"/>
          <a:ea typeface="+mn-ea"/>
          <a:cs typeface="+mn-cs"/>
        </a:defRPr>
      </a:lvl1pPr>
      <a:lvl2pPr marL="1880958" algn="l" defTabSz="3761915" rtl="0" eaLnBrk="1" latinLnBrk="0" hangingPunct="1">
        <a:defRPr sz="7400" kern="1200">
          <a:solidFill>
            <a:schemeClr val="tx1"/>
          </a:solidFill>
          <a:latin typeface="+mn-lt"/>
          <a:ea typeface="+mn-ea"/>
          <a:cs typeface="+mn-cs"/>
        </a:defRPr>
      </a:lvl2pPr>
      <a:lvl3pPr marL="3761915" algn="l" defTabSz="3761915" rtl="0" eaLnBrk="1" latinLnBrk="0" hangingPunct="1">
        <a:defRPr sz="7400" kern="1200">
          <a:solidFill>
            <a:schemeClr val="tx1"/>
          </a:solidFill>
          <a:latin typeface="+mn-lt"/>
          <a:ea typeface="+mn-ea"/>
          <a:cs typeface="+mn-cs"/>
        </a:defRPr>
      </a:lvl3pPr>
      <a:lvl4pPr marL="5642873" algn="l" defTabSz="3761915" rtl="0" eaLnBrk="1" latinLnBrk="0" hangingPunct="1">
        <a:defRPr sz="7400" kern="1200">
          <a:solidFill>
            <a:schemeClr val="tx1"/>
          </a:solidFill>
          <a:latin typeface="+mn-lt"/>
          <a:ea typeface="+mn-ea"/>
          <a:cs typeface="+mn-cs"/>
        </a:defRPr>
      </a:lvl4pPr>
      <a:lvl5pPr marL="7523829" algn="l" defTabSz="3761915" rtl="0" eaLnBrk="1" latinLnBrk="0" hangingPunct="1">
        <a:defRPr sz="7400" kern="1200">
          <a:solidFill>
            <a:schemeClr val="tx1"/>
          </a:solidFill>
          <a:latin typeface="+mn-lt"/>
          <a:ea typeface="+mn-ea"/>
          <a:cs typeface="+mn-cs"/>
        </a:defRPr>
      </a:lvl5pPr>
      <a:lvl6pPr marL="9404787" algn="l" defTabSz="3761915" rtl="0" eaLnBrk="1" latinLnBrk="0" hangingPunct="1">
        <a:defRPr sz="7400" kern="1200">
          <a:solidFill>
            <a:schemeClr val="tx1"/>
          </a:solidFill>
          <a:latin typeface="+mn-lt"/>
          <a:ea typeface="+mn-ea"/>
          <a:cs typeface="+mn-cs"/>
        </a:defRPr>
      </a:lvl6pPr>
      <a:lvl7pPr marL="11285745" algn="l" defTabSz="3761915" rtl="0" eaLnBrk="1" latinLnBrk="0" hangingPunct="1">
        <a:defRPr sz="7400" kern="1200">
          <a:solidFill>
            <a:schemeClr val="tx1"/>
          </a:solidFill>
          <a:latin typeface="+mn-lt"/>
          <a:ea typeface="+mn-ea"/>
          <a:cs typeface="+mn-cs"/>
        </a:defRPr>
      </a:lvl7pPr>
      <a:lvl8pPr marL="13166702" algn="l" defTabSz="3761915" rtl="0" eaLnBrk="1" latinLnBrk="0" hangingPunct="1">
        <a:defRPr sz="7400" kern="1200">
          <a:solidFill>
            <a:schemeClr val="tx1"/>
          </a:solidFill>
          <a:latin typeface="+mn-lt"/>
          <a:ea typeface="+mn-ea"/>
          <a:cs typeface="+mn-cs"/>
        </a:defRPr>
      </a:lvl8pPr>
      <a:lvl9pPr marL="15047660" algn="l" defTabSz="3761915" rtl="0" eaLnBrk="1" latinLnBrk="0" hangingPunct="1">
        <a:defRPr sz="7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DB58F5EF-408D-FD45-AAB7-5F8FCD5BE550}"/>
              </a:ext>
            </a:extLst>
          </p:cNvPr>
          <p:cNvGrpSpPr>
            <a:grpSpLocks noChangeAspect="1"/>
          </p:cNvGrpSpPr>
          <p:nvPr userDrawn="1"/>
        </p:nvGrpSpPr>
        <p:grpSpPr>
          <a:xfrm>
            <a:off x="-123593" y="0"/>
            <a:ext cx="44051299" cy="16504692"/>
            <a:chOff x="-63313" y="-1"/>
            <a:chExt cx="44000928" cy="32918400"/>
          </a:xfrm>
        </p:grpSpPr>
        <p:sp>
          <p:nvSpPr>
            <p:cNvPr id="12" name="Text Box 14">
              <a:extLst>
                <a:ext uri="{FF2B5EF4-FFF2-40B4-BE49-F238E27FC236}">
                  <a16:creationId xmlns:a16="http://schemas.microsoft.com/office/drawing/2014/main" id="{E2A67124-E217-8F42-8E58-FC64D4FDE823}"/>
                </a:ext>
              </a:extLst>
            </p:cNvPr>
            <p:cNvSpPr txBox="1">
              <a:spLocks noChangeArrowheads="1"/>
            </p:cNvSpPr>
            <p:nvPr/>
          </p:nvSpPr>
          <p:spPr bwMode="auto">
            <a:xfrm>
              <a:off x="1567305" y="32315729"/>
              <a:ext cx="2514600" cy="336819"/>
            </a:xfrm>
            <a:prstGeom prst="rect">
              <a:avLst/>
            </a:prstGeom>
            <a:noFill/>
            <a:ln w="9525">
              <a:solidFill>
                <a:schemeClr val="accent5">
                  <a:lumMod val="50000"/>
                </a:schemeClr>
              </a:solid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2012</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pSp>
          <p:nvGrpSpPr>
            <p:cNvPr id="13" name="Group 12">
              <a:extLst>
                <a:ext uri="{FF2B5EF4-FFF2-40B4-BE49-F238E27FC236}">
                  <a16:creationId xmlns:a16="http://schemas.microsoft.com/office/drawing/2014/main" id="{E69131BA-F220-5046-945A-D573C2DC03E5}"/>
                </a:ext>
              </a:extLst>
            </p:cNvPr>
            <p:cNvGrpSpPr/>
            <p:nvPr userDrawn="1"/>
          </p:nvGrpSpPr>
          <p:grpSpPr>
            <a:xfrm>
              <a:off x="-63313" y="-1"/>
              <a:ext cx="44000928" cy="32918400"/>
              <a:chOff x="-63313" y="-1"/>
              <a:chExt cx="44000928" cy="32918400"/>
            </a:xfrm>
          </p:grpSpPr>
          <p:sp>
            <p:nvSpPr>
              <p:cNvPr id="14" name="Freeform 13">
                <a:extLst>
                  <a:ext uri="{FF2B5EF4-FFF2-40B4-BE49-F238E27FC236}">
                    <a16:creationId xmlns:a16="http://schemas.microsoft.com/office/drawing/2014/main" id="{3F65C4D9-B7B3-1849-8547-E426F8D20ED9}"/>
                  </a:ext>
                </a:extLst>
              </p:cNvPr>
              <p:cNvSpPr/>
              <p:nvPr userDrawn="1"/>
            </p:nvSpPr>
            <p:spPr>
              <a:xfrm>
                <a:off x="8176" y="18046"/>
                <a:ext cx="43929439" cy="32900353"/>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79000">
                    <a:schemeClr val="accent1">
                      <a:lumMod val="40000"/>
                      <a:lumOff val="60000"/>
                    </a:schemeClr>
                  </a:gs>
                  <a:gs pos="13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14">
                <a:extLst>
                  <a:ext uri="{FF2B5EF4-FFF2-40B4-BE49-F238E27FC236}">
                    <a16:creationId xmlns:a16="http://schemas.microsoft.com/office/drawing/2014/main" id="{1BB5168E-41A1-9647-AA1B-1F125F3DF430}"/>
                  </a:ext>
                </a:extLst>
              </p:cNvPr>
              <p:cNvSpPr/>
              <p:nvPr userDrawn="1"/>
            </p:nvSpPr>
            <p:spPr>
              <a:xfrm flipH="1" flipV="1">
                <a:off x="8175" y="18046"/>
                <a:ext cx="43929437" cy="32883424"/>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41000">
                    <a:schemeClr val="bg2"/>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a:extLst>
                  <a:ext uri="{FF2B5EF4-FFF2-40B4-BE49-F238E27FC236}">
                    <a16:creationId xmlns:a16="http://schemas.microsoft.com/office/drawing/2014/main" id="{140F714C-7A0C-2942-8B52-BA2CAAF51747}"/>
                  </a:ext>
                </a:extLst>
              </p:cNvPr>
              <p:cNvSpPr/>
              <p:nvPr userDrawn="1"/>
            </p:nvSpPr>
            <p:spPr>
              <a:xfrm>
                <a:off x="-63313" y="-1"/>
                <a:ext cx="44000928" cy="32918400"/>
              </a:xfrm>
              <a:custGeom>
                <a:avLst/>
                <a:gdLst>
                  <a:gd name="connsiteX0" fmla="*/ 36576 w 39026592"/>
                  <a:gd name="connsiteY0" fmla="*/ 0 h 30614112"/>
                  <a:gd name="connsiteX1" fmla="*/ 15837408 w 39026592"/>
                  <a:gd name="connsiteY1" fmla="*/ 30614112 h 30614112"/>
                  <a:gd name="connsiteX2" fmla="*/ 39026592 w 39026592"/>
                  <a:gd name="connsiteY2" fmla="*/ 13350240 h 30614112"/>
                  <a:gd name="connsiteX3" fmla="*/ 0 w 39026592"/>
                  <a:gd name="connsiteY3" fmla="*/ 73152 h 30614112"/>
                  <a:gd name="connsiteX4" fmla="*/ 109728 w 39026592"/>
                  <a:gd name="connsiteY4" fmla="*/ 146304 h 3061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6592" h="30614112">
                    <a:moveTo>
                      <a:pt x="36576" y="0"/>
                    </a:moveTo>
                    <a:lnTo>
                      <a:pt x="15837408" y="30614112"/>
                    </a:lnTo>
                    <a:lnTo>
                      <a:pt x="39026592" y="13350240"/>
                    </a:lnTo>
                    <a:lnTo>
                      <a:pt x="0" y="73152"/>
                    </a:lnTo>
                    <a:lnTo>
                      <a:pt x="109728" y="146304"/>
                    </a:lnTo>
                  </a:path>
                </a:pathLst>
              </a:custGeom>
              <a:gradFill flip="none" rotWithShape="1">
                <a:gsLst>
                  <a:gs pos="0">
                    <a:schemeClr val="bg1"/>
                  </a:gs>
                  <a:gs pos="76000">
                    <a:schemeClr val="accent1">
                      <a:lumMod val="30000"/>
                      <a:lumOff val="70000"/>
                      <a:alpha val="0"/>
                    </a:schemeClr>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9" name="Text Box 14"/>
          <p:cNvSpPr txBox="1">
            <a:spLocks noChangeArrowheads="1"/>
          </p:cNvSpPr>
          <p:nvPr userDrawn="1"/>
        </p:nvSpPr>
        <p:spPr bwMode="auto">
          <a:xfrm>
            <a:off x="819153" y="15868958"/>
            <a:ext cx="2514600" cy="291981"/>
          </a:xfrm>
          <a:prstGeom prst="rect">
            <a:avLst/>
          </a:prstGeom>
          <a:noFill/>
          <a:ln w="9525">
            <a:noFill/>
            <a:miter lim="800000"/>
            <a:headEnd/>
            <a:tailEnd/>
          </a:ln>
          <a:effectLst/>
        </p:spPr>
        <p:txBody>
          <a:bodyPr lIns="78225" tIns="39105" rIns="78225" bIns="39105">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graphicFrame>
        <p:nvGraphicFramePr>
          <p:cNvPr id="52" name="Table 51">
            <a:extLst>
              <a:ext uri="{FF2B5EF4-FFF2-40B4-BE49-F238E27FC236}">
                <a16:creationId xmlns:a16="http://schemas.microsoft.com/office/drawing/2014/main" id="{7C6EC945-0321-514A-8CDB-AF5E6C8FE606}"/>
              </a:ext>
            </a:extLst>
          </p:cNvPr>
          <p:cNvGraphicFramePr>
            <a:graphicFrameLocks noGrp="1"/>
          </p:cNvGraphicFramePr>
          <p:nvPr userDrawn="1">
            <p:extLst>
              <p:ext uri="{D42A27DB-BD31-4B8C-83A1-F6EECF244321}">
                <p14:modId xmlns:p14="http://schemas.microsoft.com/office/powerpoint/2010/main" val="1994589382"/>
              </p:ext>
            </p:extLst>
          </p:nvPr>
        </p:nvGraphicFramePr>
        <p:xfrm>
          <a:off x="-6363995" y="-33327"/>
          <a:ext cx="6099844" cy="16628808"/>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673567">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800" b="0" spc="600" dirty="0">
                          <a:solidFill>
                            <a:srgbClr val="1F3A4E"/>
                          </a:solidFill>
                          <a:latin typeface="Arial Black" panose="020B0A04020102020204" pitchFamily="34" charset="0"/>
                        </a:rPr>
                        <a:t>QUICK START GUIDE</a:t>
                      </a:r>
                      <a:br>
                        <a:rPr lang="en-US" sz="1800" b="0" spc="600" dirty="0">
                          <a:solidFill>
                            <a:srgbClr val="1F3A4E"/>
                          </a:solidFill>
                          <a:latin typeface="Arial Black" panose="020B0A04020102020204" pitchFamily="34" charset="0"/>
                        </a:rPr>
                      </a:br>
                      <a:r>
                        <a:rPr lang="en-US" sz="1400" b="1" spc="0" dirty="0">
                          <a:solidFill>
                            <a:srgbClr val="FF0000"/>
                          </a:solidFill>
                          <a:latin typeface="Trebuchet MS" pitchFamily="34" charset="0"/>
                        </a:rPr>
                        <a:t>(THIS SIDEBAR WILL NOT PRINT)</a:t>
                      </a:r>
                      <a:endParaRPr lang="en-US" sz="18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128206">
                <a:tc gridSpan="2">
                  <a:txBody>
                    <a:bodyPr/>
                    <a:lstStyle/>
                    <a:p>
                      <a:pPr defTabSz="3765639"/>
                      <a:r>
                        <a:rPr lang="en-US" sz="1100" i="0" dirty="0">
                          <a:solidFill>
                            <a:srgbClr val="D9D9D9"/>
                          </a:solidFill>
                          <a:latin typeface="Arial"/>
                          <a:cs typeface="Arial"/>
                        </a:rPr>
                        <a:t>This PowerPoint template produces a </a:t>
                      </a:r>
                      <a:r>
                        <a:rPr lang="en-US" sz="1100" i="0" dirty="0">
                          <a:solidFill>
                            <a:srgbClr val="FFC000"/>
                          </a:solidFill>
                          <a:latin typeface="Arial"/>
                          <a:cs typeface="Arial"/>
                        </a:rPr>
                        <a:t>36"x96" </a:t>
                      </a:r>
                      <a:r>
                        <a:rPr lang="en-US" sz="11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100" i="0" dirty="0">
                        <a:solidFill>
                          <a:srgbClr val="D9D9D9"/>
                        </a:solidFill>
                        <a:latin typeface="Arial"/>
                        <a:cs typeface="Arial"/>
                      </a:endParaRPr>
                    </a:p>
                    <a:p>
                      <a:pPr defTabSz="3765639"/>
                      <a:r>
                        <a:rPr lang="en-US" sz="11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100" i="0" dirty="0" err="1">
                          <a:solidFill>
                            <a:srgbClr val="FFC000"/>
                          </a:solidFill>
                          <a:latin typeface="Arial"/>
                          <a:cs typeface="Arial"/>
                        </a:rPr>
                        <a:t>PosterPresentations.com</a:t>
                      </a:r>
                      <a:r>
                        <a:rPr lang="en-US" sz="1100" i="0" dirty="0">
                          <a:solidFill>
                            <a:srgbClr val="D9D9D9"/>
                          </a:solidFill>
                          <a:latin typeface="Arial"/>
                          <a:cs typeface="Arial"/>
                        </a:rPr>
                        <a:t> and click on the  </a:t>
                      </a:r>
                      <a:r>
                        <a:rPr lang="en-US" sz="1100" i="0" dirty="0">
                          <a:solidFill>
                            <a:srgbClr val="FFC000"/>
                          </a:solidFill>
                          <a:latin typeface="Arial"/>
                          <a:cs typeface="Arial"/>
                        </a:rPr>
                        <a:t>HELP DESK</a:t>
                      </a:r>
                      <a:r>
                        <a:rPr lang="en-US" sz="1100" i="0" baseline="0" dirty="0">
                          <a:solidFill>
                            <a:srgbClr val="D9D9D9"/>
                          </a:solidFill>
                          <a:latin typeface="Arial"/>
                          <a:cs typeface="Arial"/>
                        </a:rPr>
                        <a:t> </a:t>
                      </a:r>
                      <a:r>
                        <a:rPr lang="en-US" sz="1100" i="0" dirty="0">
                          <a:solidFill>
                            <a:srgbClr val="D9D9D9"/>
                          </a:solidFill>
                          <a:latin typeface="Arial"/>
                          <a:cs typeface="Arial"/>
                        </a:rPr>
                        <a:t>tab.</a:t>
                      </a:r>
                    </a:p>
                    <a:p>
                      <a:pPr defTabSz="3765639"/>
                      <a:endParaRPr lang="en-US" sz="1100" i="0" dirty="0">
                        <a:solidFill>
                          <a:srgbClr val="D9D9D9"/>
                        </a:solidFill>
                        <a:latin typeface="Arial"/>
                        <a:cs typeface="Arial"/>
                      </a:endParaRPr>
                    </a:p>
                    <a:p>
                      <a:pPr defTabSz="3765639"/>
                      <a:r>
                        <a:rPr lang="en-US" sz="1100" i="0" dirty="0">
                          <a:solidFill>
                            <a:srgbClr val="D9D9D9"/>
                          </a:solidFill>
                          <a:latin typeface="Arial"/>
                          <a:cs typeface="Arial"/>
                        </a:rPr>
                        <a:t>To print your poster using our same-day professional printing service, go online to </a:t>
                      </a:r>
                      <a:r>
                        <a:rPr lang="en-US" sz="1100" i="0" dirty="0" err="1">
                          <a:solidFill>
                            <a:srgbClr val="FFC000"/>
                          </a:solidFill>
                          <a:latin typeface="Arial"/>
                          <a:cs typeface="Arial"/>
                        </a:rPr>
                        <a:t>PosterPresentations.com</a:t>
                      </a:r>
                      <a:r>
                        <a:rPr lang="en-US" sz="1100" i="0" dirty="0">
                          <a:solidFill>
                            <a:srgbClr val="D9D9D9"/>
                          </a:solidFill>
                          <a:latin typeface="Arial"/>
                          <a:cs typeface="Arial"/>
                        </a:rPr>
                        <a:t> and click on "</a:t>
                      </a:r>
                      <a:r>
                        <a:rPr lang="en-US" sz="1100" i="0" dirty="0">
                          <a:solidFill>
                            <a:srgbClr val="FFC000"/>
                          </a:solidFill>
                          <a:latin typeface="Arial"/>
                          <a:cs typeface="Arial"/>
                        </a:rPr>
                        <a:t>Order your poster</a:t>
                      </a:r>
                      <a:r>
                        <a:rPr lang="en-US" sz="1100" i="0" dirty="0">
                          <a:solidFill>
                            <a:srgbClr val="D9D9D9"/>
                          </a:solidFill>
                          <a:latin typeface="Arial"/>
                          <a:cs typeface="Arial"/>
                        </a:rPr>
                        <a:t>".</a:t>
                      </a:r>
                      <a:endParaRPr lang="en-US" sz="11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13267">
                <a:tc>
                  <a:txBody>
                    <a:bodyPr/>
                    <a:lstStyle/>
                    <a:p>
                      <a:pPr algn="ctr"/>
                      <a:endParaRPr lang="en-US" sz="1100" dirty="0">
                        <a:solidFill>
                          <a:srgbClr val="1F3A4E"/>
                        </a:solidFill>
                      </a:endParaRPr>
                    </a:p>
                    <a:p>
                      <a:pPr algn="ctr"/>
                      <a:endParaRPr lang="en-US" sz="1100" dirty="0">
                        <a:solidFill>
                          <a:srgbClr val="1F3A4E"/>
                        </a:solidFill>
                      </a:endParaRPr>
                    </a:p>
                    <a:p>
                      <a:pPr algn="ctr"/>
                      <a:r>
                        <a:rPr lang="en-US" sz="1100" dirty="0">
                          <a:solidFill>
                            <a:schemeClr val="bg1"/>
                          </a:solidFill>
                          <a:latin typeface="Arial" panose="020B0604020202020204" pitchFamily="34" charset="0"/>
                          <a:cs typeface="Arial" panose="020B0604020202020204" pitchFamily="34" charset="0"/>
                        </a:rPr>
                        <a:t>This is a template for a</a:t>
                      </a:r>
                    </a:p>
                    <a:p>
                      <a:pPr algn="ctr"/>
                      <a:r>
                        <a:rPr lang="en-US" sz="1100" dirty="0">
                          <a:solidFill>
                            <a:schemeClr val="bg1"/>
                          </a:solidFill>
                          <a:latin typeface="Arial" panose="020B0604020202020204" pitchFamily="34" charset="0"/>
                          <a:cs typeface="Arial" panose="020B0604020202020204" pitchFamily="34" charset="0"/>
                        </a:rPr>
                        <a:t>presentation poster</a:t>
                      </a:r>
                      <a:br>
                        <a:rPr lang="en-US" sz="1100" dirty="0">
                          <a:solidFill>
                            <a:schemeClr val="bg1"/>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36 inches tall</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by</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96 inches wide</a:t>
                      </a:r>
                      <a:br>
                        <a:rPr lang="en-US" sz="1100" dirty="0">
                          <a:solidFill>
                            <a:schemeClr val="bg1"/>
                          </a:solidFill>
                          <a:latin typeface="Arial" panose="020B0604020202020204" pitchFamily="34" charset="0"/>
                          <a:cs typeface="Arial" panose="020B0604020202020204" pitchFamily="34" charset="0"/>
                        </a:rPr>
                      </a:br>
                      <a:endParaRPr lang="en-US" sz="11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Important: Check the template size</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24 tall x 64 wide</a:t>
                      </a:r>
                      <a:br>
                        <a:rPr lang="en-US" sz="1100" b="0" baseline="0" dirty="0">
                          <a:solidFill>
                            <a:srgbClr val="FFC000"/>
                          </a:solidFill>
                          <a:latin typeface="Arial" panose="020B0604020202020204" pitchFamily="34" charset="0"/>
                          <a:cs typeface="Arial" panose="020B0604020202020204" pitchFamily="34" charset="0"/>
                        </a:rPr>
                      </a:br>
                      <a:endParaRPr lang="en-US" sz="11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2169725">
                <a:tc>
                  <a:txBody>
                    <a:bodyPr/>
                    <a:lstStyle/>
                    <a:p>
                      <a:endParaRPr lang="en-US" sz="1100" dirty="0">
                        <a:solidFill>
                          <a:srgbClr val="1F3A4E"/>
                        </a:solidFill>
                      </a:endParaRPr>
                    </a:p>
                  </a:txBody>
                  <a:tcPr>
                    <a:blipFill rotWithShape="1">
                      <a:blip r:embed="rId3"/>
                      <a:stretch>
                        <a:fillRect/>
                      </a:stretch>
                    </a:blipFill>
                  </a:tcPr>
                </a:tc>
                <a:tc>
                  <a:txBody>
                    <a:bodyPr/>
                    <a:lstStyle/>
                    <a:p>
                      <a:pPr algn="l"/>
                      <a:r>
                        <a:rPr lang="en-US" sz="1200" b="1" baseline="0" dirty="0">
                          <a:solidFill>
                            <a:srgbClr val="FFC000"/>
                          </a:solidFill>
                          <a:latin typeface="Arial" panose="020B0604020202020204" pitchFamily="34" charset="0"/>
                          <a:cs typeface="Arial" panose="020B0604020202020204" pitchFamily="34" charset="0"/>
                        </a:rPr>
                        <a:t>How to </a:t>
                      </a:r>
                      <a:r>
                        <a:rPr lang="en-US" sz="2000" b="1" baseline="0" dirty="0">
                          <a:solidFill>
                            <a:srgbClr val="FFC000"/>
                          </a:solidFill>
                          <a:latin typeface="Arial" panose="020B0604020202020204" pitchFamily="34" charset="0"/>
                          <a:cs typeface="Arial" panose="020B0604020202020204" pitchFamily="34" charset="0"/>
                        </a:rPr>
                        <a:t>Zoom in </a:t>
                      </a:r>
                      <a:r>
                        <a:rPr lang="en-US" sz="1200" b="1" baseline="0" dirty="0">
                          <a:solidFill>
                            <a:srgbClr val="FFC000"/>
                          </a:solidFill>
                          <a:latin typeface="Arial" panose="020B0604020202020204" pitchFamily="34" charset="0"/>
                          <a:cs typeface="Arial" panose="020B0604020202020204" pitchFamily="34" charset="0"/>
                        </a:rPr>
                        <a:t>and </a:t>
                      </a:r>
                      <a:r>
                        <a:rPr lang="en-US" sz="1050" b="1" baseline="0" dirty="0">
                          <a:solidFill>
                            <a:srgbClr val="FFC000"/>
                          </a:solidFill>
                          <a:latin typeface="Arial" panose="020B0604020202020204" pitchFamily="34" charset="0"/>
                          <a:cs typeface="Arial" panose="020B0604020202020204" pitchFamily="34" charset="0"/>
                        </a:rPr>
                        <a:t>out</a:t>
                      </a:r>
                      <a:endParaRPr lang="en-US" sz="1200" b="1" baseline="0" dirty="0">
                        <a:solidFill>
                          <a:srgbClr val="FFC000"/>
                        </a:solidFill>
                        <a:latin typeface="Arial" panose="020B0604020202020204" pitchFamily="34" charset="0"/>
                        <a:cs typeface="Arial" panose="020B0604020202020204" pitchFamily="34" charset="0"/>
                      </a:endParaRPr>
                    </a:p>
                    <a:p>
                      <a:pPr algn="l"/>
                      <a:r>
                        <a:rPr lang="en-US" sz="11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1. </a:t>
                      </a:r>
                      <a:r>
                        <a:rPr lang="en-US" sz="11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2. </a:t>
                      </a:r>
                      <a:r>
                        <a:rPr lang="en-US" sz="11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949117">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Ruler and Guides</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1934800">
                <a:tc>
                  <a:txBody>
                    <a:bodyPr/>
                    <a:lstStyle/>
                    <a:p>
                      <a:endParaRPr lang="en-US" sz="1100" dirty="0">
                        <a:solidFill>
                          <a:srgbClr val="1F3A4E"/>
                        </a:solidFill>
                      </a:endParaRPr>
                    </a:p>
                  </a:txBody>
                  <a:tcPr>
                    <a:blipFill rotWithShape="1">
                      <a:blip r:embed="rId4"/>
                      <a:stretch>
                        <a:fillRect/>
                      </a:stretch>
                    </a:blipFill>
                  </a:tcPr>
                </a:tc>
                <a:tc>
                  <a:txBody>
                    <a:bodyPr/>
                    <a:lstStyle/>
                    <a:p>
                      <a:pPr marL="0" lvl="1" indent="0" algn="l" defTabSz="114300"/>
                      <a:r>
                        <a:rPr lang="en-US" sz="1200" b="1" baseline="0" dirty="0">
                          <a:solidFill>
                            <a:srgbClr val="FFC000"/>
                          </a:solidFill>
                          <a:latin typeface="Arial" panose="020B0604020202020204" pitchFamily="34" charset="0"/>
                          <a:cs typeface="Arial" panose="020B0604020202020204" pitchFamily="34" charset="0"/>
                        </a:rPr>
                        <a:t>Headers and text containers</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1780392">
                <a:tc gridSpan="2">
                  <a:txBody>
                    <a:bodyPr/>
                    <a:lstStyle/>
                    <a:p>
                      <a:r>
                        <a:rPr lang="en-US" sz="1200" b="1" dirty="0">
                          <a:solidFill>
                            <a:srgbClr val="FFC000"/>
                          </a:solidFill>
                          <a:latin typeface="Arial" panose="020B0604020202020204" pitchFamily="34" charset="0"/>
                          <a:cs typeface="Arial" panose="020B0604020202020204" pitchFamily="34" charset="0"/>
                        </a:rPr>
                        <a:t>Adding content to the poster</a:t>
                      </a:r>
                    </a:p>
                    <a:p>
                      <a:r>
                        <a:rPr lang="en-US" sz="11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1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1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20289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160156">
                <a:tc gridSpan="2">
                  <a:txBody>
                    <a:bodyPr/>
                    <a:lstStyle/>
                    <a:p>
                      <a:endParaRPr lang="en-US" sz="11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70418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1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61249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1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8" name="Table 17">
            <a:extLst>
              <a:ext uri="{FF2B5EF4-FFF2-40B4-BE49-F238E27FC236}">
                <a16:creationId xmlns:a16="http://schemas.microsoft.com/office/drawing/2014/main" id="{C6A21F6F-2C07-4E53-A4E9-8011FEDF0843}"/>
              </a:ext>
            </a:extLst>
          </p:cNvPr>
          <p:cNvGraphicFramePr>
            <a:graphicFrameLocks noGrp="1"/>
          </p:cNvGraphicFramePr>
          <p:nvPr userDrawn="1">
            <p:extLst>
              <p:ext uri="{D42A27DB-BD31-4B8C-83A1-F6EECF244321}">
                <p14:modId xmlns:p14="http://schemas.microsoft.com/office/powerpoint/2010/main" val="2797421717"/>
              </p:ext>
            </p:extLst>
          </p:nvPr>
        </p:nvGraphicFramePr>
        <p:xfrm>
          <a:off x="44072222" y="-37434"/>
          <a:ext cx="6099844" cy="16632915"/>
        </p:xfrm>
        <a:graphic>
          <a:graphicData uri="http://schemas.openxmlformats.org/drawingml/2006/table">
            <a:tbl>
              <a:tblPr firstRow="1" bandRow="1">
                <a:tableStyleId>{5C22544A-7EE6-4342-B048-85BDC9FD1C3A}</a:tableStyleId>
              </a:tblPr>
              <a:tblGrid>
                <a:gridCol w="3056584">
                  <a:extLst>
                    <a:ext uri="{9D8B030D-6E8A-4147-A177-3AD203B41FA5}">
                      <a16:colId xmlns:a16="http://schemas.microsoft.com/office/drawing/2014/main" val="20000"/>
                    </a:ext>
                  </a:extLst>
                </a:gridCol>
                <a:gridCol w="3043260">
                  <a:extLst>
                    <a:ext uri="{9D8B030D-6E8A-4147-A177-3AD203B41FA5}">
                      <a16:colId xmlns:a16="http://schemas.microsoft.com/office/drawing/2014/main" val="4164475170"/>
                    </a:ext>
                  </a:extLst>
                </a:gridCol>
              </a:tblGrid>
              <a:tr h="85565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extLst>
                  <a:ext uri="{0D108BD9-81ED-4DB2-BD59-A6C34878D82A}">
                    <a16:rowId xmlns:a16="http://schemas.microsoft.com/office/drawing/2014/main" val="10000"/>
                  </a:ext>
                </a:extLst>
              </a:tr>
              <a:tr h="2710095">
                <a:tc gridSpan="2">
                  <a:txBody>
                    <a:bodyPr/>
                    <a:lstStyle/>
                    <a:p>
                      <a:pPr algn="l"/>
                      <a:r>
                        <a:rPr lang="en-US" sz="14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2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200" dirty="0">
                        <a:solidFill>
                          <a:srgbClr val="FFC000"/>
                        </a:solidFill>
                      </a:endParaRP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1"/>
                  </a:ext>
                </a:extLst>
              </a:tr>
              <a:tr h="1786749">
                <a:tc gridSpan="2">
                  <a:txBody>
                    <a:bodyPr/>
                    <a:lstStyle/>
                    <a:p>
                      <a:r>
                        <a:rPr lang="en-US" sz="1400" b="1" dirty="0">
                          <a:solidFill>
                            <a:srgbClr val="FFC000"/>
                          </a:solidFill>
                          <a:latin typeface="Arial" panose="020B0604020202020204" pitchFamily="34" charset="0"/>
                          <a:cs typeface="Arial" panose="020B0604020202020204" pitchFamily="34" charset="0"/>
                        </a:rPr>
                        <a:t>How to change the column layout configuration</a:t>
                      </a:r>
                    </a:p>
                    <a:p>
                      <a:r>
                        <a:rPr lang="en-US" sz="1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200" dirty="0">
                          <a:solidFill>
                            <a:srgbClr val="D9D9D9"/>
                          </a:solidFill>
                          <a:latin typeface="Arial" panose="020B0604020202020204" pitchFamily="34" charset="0"/>
                          <a:cs typeface="Arial" panose="020B0604020202020204" pitchFamily="34" charset="0"/>
                        </a:rPr>
                        <a:t>You can see a tutorial here: </a:t>
                      </a:r>
                      <a:r>
                        <a:rPr lang="en-US" sz="1200" u="sng" dirty="0">
                          <a:solidFill>
                            <a:srgbClr val="FFC000"/>
                          </a:solidFill>
                          <a:latin typeface="Arial" panose="020B0604020202020204" pitchFamily="34" charset="0"/>
                          <a:cs typeface="Arial" panose="020B0604020202020204" pitchFamily="34" charset="0"/>
                        </a:rPr>
                        <a:t>https://</a:t>
                      </a:r>
                      <a:r>
                        <a:rPr lang="en-US" sz="1200" u="sng" dirty="0" err="1">
                          <a:solidFill>
                            <a:srgbClr val="FFC000"/>
                          </a:solidFill>
                          <a:latin typeface="Arial" panose="020B0604020202020204" pitchFamily="34" charset="0"/>
                          <a:cs typeface="Arial" panose="020B0604020202020204" pitchFamily="34" charset="0"/>
                        </a:rPr>
                        <a:t>www.posterpresentations.com</a:t>
                      </a:r>
                      <a:r>
                        <a:rPr lang="en-US" sz="1200" u="sng" dirty="0">
                          <a:solidFill>
                            <a:srgbClr val="FFC000"/>
                          </a:solidFill>
                          <a:latin typeface="Arial" panose="020B0604020202020204" pitchFamily="34" charset="0"/>
                          <a:cs typeface="Arial" panose="020B0604020202020204" pitchFamily="34" charset="0"/>
                        </a:rPr>
                        <a:t>/how-to-change-the-column-</a:t>
                      </a:r>
                      <a:r>
                        <a:rPr lang="en-US" sz="1200" u="sng" dirty="0" err="1">
                          <a:solidFill>
                            <a:srgbClr val="FFC000"/>
                          </a:solidFill>
                          <a:latin typeface="Arial" panose="020B0604020202020204" pitchFamily="34" charset="0"/>
                          <a:cs typeface="Arial" panose="020B0604020202020204" pitchFamily="34" charset="0"/>
                        </a:rPr>
                        <a:t>configuration.html</a:t>
                      </a:r>
                      <a:endParaRPr lang="en-US" sz="3200" u="sng" dirty="0">
                        <a:solidFill>
                          <a:srgbClr val="FFC000"/>
                        </a:solidFill>
                      </a:endParaRPr>
                    </a:p>
                  </a:txBody>
                  <a:tcPr marL="182880" marT="137160">
                    <a:solidFill>
                      <a:schemeClr val="tx1"/>
                    </a:solid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52204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The Quick Start</a:t>
                      </a:r>
                      <a:r>
                        <a:rPr lang="en-US" sz="1200" baseline="0" noProof="0" dirty="0">
                          <a:solidFill>
                            <a:srgbClr val="D9D9D9"/>
                          </a:solidFill>
                          <a:latin typeface="Arial" panose="020B0604020202020204" pitchFamily="34" charset="0"/>
                          <a:cs typeface="Arial" panose="020B0604020202020204" pitchFamily="34" charset="0"/>
                        </a:rPr>
                        <a:t> Guides</a:t>
                      </a:r>
                      <a:r>
                        <a:rPr lang="en-US" sz="1200" noProof="0" dirty="0">
                          <a:solidFill>
                            <a:srgbClr val="D9D9D9"/>
                          </a:solidFill>
                          <a:latin typeface="Arial" panose="020B0604020202020204" pitchFamily="34" charset="0"/>
                          <a:cs typeface="Arial" panose="020B0604020202020204" pitchFamily="34" charset="0"/>
                        </a:rPr>
                        <a:t> </a:t>
                      </a:r>
                      <a:r>
                        <a:rPr lang="en-US" sz="1200" u="sng" noProof="0" dirty="0">
                          <a:solidFill>
                            <a:srgbClr val="D9D9D9"/>
                          </a:solidFill>
                          <a:latin typeface="Arial" panose="020B0604020202020204" pitchFamily="34" charset="0"/>
                          <a:cs typeface="Arial" panose="020B0604020202020204" pitchFamily="34" charset="0"/>
                        </a:rPr>
                        <a:t>are outside the template’s printable area</a:t>
                      </a:r>
                      <a:r>
                        <a:rPr lang="en-US" sz="1200" noProof="0" dirty="0">
                          <a:solidFill>
                            <a:srgbClr val="D9D9D9"/>
                          </a:solidFill>
                          <a:latin typeface="Arial" panose="020B0604020202020204" pitchFamily="34" charset="0"/>
                          <a:cs typeface="Arial" panose="020B0604020202020204" pitchFamily="34" charset="0"/>
                        </a:rPr>
                        <a:t> and they will not be on the printed poster</a:t>
                      </a:r>
                      <a:r>
                        <a:rPr lang="en-US" sz="1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To hide the guides click on the </a:t>
                      </a:r>
                      <a:r>
                        <a:rPr lang="en-US" sz="1200" b="1" baseline="0" noProof="0" dirty="0">
                          <a:solidFill>
                            <a:srgbClr val="D9D9D9"/>
                          </a:solidFill>
                          <a:latin typeface="Arial" panose="020B0604020202020204" pitchFamily="34" charset="0"/>
                          <a:cs typeface="Arial" panose="020B0604020202020204" pitchFamily="34" charset="0"/>
                        </a:rPr>
                        <a:t>Home</a:t>
                      </a:r>
                      <a:r>
                        <a:rPr lang="en-US" sz="1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200" b="1"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200" b="1" baseline="0" noProof="0" dirty="0">
                          <a:solidFill>
                            <a:srgbClr val="D9D9D9"/>
                          </a:solidFill>
                          <a:latin typeface="Arial" panose="020B0604020202020204" pitchFamily="34" charset="0"/>
                          <a:cs typeface="Arial" panose="020B0604020202020204" pitchFamily="34" charset="0"/>
                        </a:rPr>
                        <a:t>Without Guides </a:t>
                      </a:r>
                      <a:r>
                        <a:rPr lang="en-US" sz="1200" b="0"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a:t>
                      </a: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40706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endParaRPr lang="en-US"/>
                    </a:p>
                  </a:txBody>
                  <a:tcPr/>
                </a:tc>
                <a:extLst>
                  <a:ext uri="{0D108BD9-81ED-4DB2-BD59-A6C34878D82A}">
                    <a16:rowId xmlns:a16="http://schemas.microsoft.com/office/drawing/2014/main" val="1766341567"/>
                  </a:ext>
                </a:extLst>
              </a:tr>
              <a:tr h="1853928">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dirty="0">
                          <a:solidFill>
                            <a:srgbClr val="FFC000"/>
                          </a:solidFill>
                          <a:latin typeface="Arial" panose="020B0604020202020204" pitchFamily="34" charset="0"/>
                          <a:cs typeface="Arial" panose="020B0604020202020204" pitchFamily="34" charset="0"/>
                        </a:rPr>
                        <a:t>F5 key</a:t>
                      </a:r>
                      <a:r>
                        <a:rPr lang="en-US" sz="12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200" dirty="0">
                          <a:solidFill>
                            <a:srgbClr val="FFC000"/>
                          </a:solidFill>
                          <a:latin typeface="Arial" panose="020B0604020202020204" pitchFamily="34" charset="0"/>
                          <a:cs typeface="Arial" panose="020B0604020202020204" pitchFamily="34" charset="0"/>
                        </a:rPr>
                        <a:t>ESC key </a:t>
                      </a:r>
                      <a:r>
                        <a:rPr lang="en-US" sz="12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algn="ctr"/>
                      <a:r>
                        <a:rPr lang="en-US" sz="6600" b="1" dirty="0">
                          <a:solidFill>
                            <a:srgbClr val="D9D9D9"/>
                          </a:solidFill>
                          <a:latin typeface="Arial" panose="020B0604020202020204" pitchFamily="34" charset="0"/>
                          <a:cs typeface="Arial" panose="020B0604020202020204" pitchFamily="34" charset="0"/>
                        </a:rPr>
                        <a:t>F5</a:t>
                      </a:r>
                      <a:r>
                        <a:rPr lang="en-US" sz="1200" baseline="0" dirty="0">
                          <a:solidFill>
                            <a:srgbClr val="D9D9D9"/>
                          </a:solidFill>
                          <a:latin typeface="Arial" panose="020B0604020202020204" pitchFamily="34" charset="0"/>
                          <a:cs typeface="Arial" panose="020B0604020202020204" pitchFamily="34" charset="0"/>
                        </a:rPr>
                        <a:t> </a:t>
                      </a:r>
                      <a:endParaRPr lang="en-US" sz="32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27641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When you are ready to have your poster printed go online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and click on the "</a:t>
                      </a:r>
                      <a:r>
                        <a:rPr lang="en-US" sz="1200" noProof="0" dirty="0">
                          <a:solidFill>
                            <a:srgbClr val="FFC000"/>
                          </a:solidFill>
                          <a:latin typeface="Arial"/>
                          <a:cs typeface="Arial"/>
                        </a:rPr>
                        <a:t>Order Your Poster</a:t>
                      </a:r>
                      <a:r>
                        <a:rPr lang="en-US" sz="1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r h="659987">
                <a:tc gridSpan="2">
                  <a:txBody>
                    <a:bodyPr/>
                    <a:lstStyle/>
                    <a:p>
                      <a:endParaRPr lang="en-US" sz="12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extLst>
                  <a:ext uri="{0D108BD9-81ED-4DB2-BD59-A6C34878D82A}">
                    <a16:rowId xmlns:a16="http://schemas.microsoft.com/office/drawing/2014/main" val="10008"/>
                  </a:ext>
                </a:extLst>
              </a:tr>
              <a:tr h="2073273">
                <a:tc>
                  <a:txBody>
                    <a:bodyPr/>
                    <a:lstStyle/>
                    <a:p>
                      <a:pPr>
                        <a:lnSpc>
                          <a:spcPts val="2600"/>
                        </a:lnSpc>
                      </a:pPr>
                      <a:r>
                        <a:rPr lang="en-US" sz="1100" dirty="0">
                          <a:solidFill>
                            <a:schemeClr val="bg1">
                              <a:lumMod val="85000"/>
                            </a:schemeClr>
                          </a:solidFill>
                          <a:latin typeface="Arial"/>
                          <a:cs typeface="Arial"/>
                        </a:rPr>
                        <a:t>© 2019</a:t>
                      </a:r>
                      <a:r>
                        <a:rPr lang="en-US" sz="1100" baseline="0" dirty="0">
                          <a:solidFill>
                            <a:schemeClr val="bg1">
                              <a:lumMod val="85000"/>
                            </a:schemeClr>
                          </a:solidFill>
                          <a:latin typeface="Arial"/>
                          <a:cs typeface="Arial"/>
                        </a:rPr>
                        <a:t> </a:t>
                      </a:r>
                      <a:r>
                        <a:rPr lang="en-US" sz="1100" dirty="0" err="1">
                          <a:solidFill>
                            <a:schemeClr val="bg1">
                              <a:lumMod val="85000"/>
                            </a:schemeClr>
                          </a:solidFill>
                          <a:latin typeface="Arial"/>
                          <a:cs typeface="Arial"/>
                        </a:rPr>
                        <a:t>PosterPresentations.com</a:t>
                      </a:r>
                      <a:br>
                        <a:rPr lang="en-US" sz="1100" dirty="0">
                          <a:solidFill>
                            <a:schemeClr val="bg1">
                              <a:lumMod val="85000"/>
                            </a:schemeClr>
                          </a:solidFill>
                          <a:latin typeface="Arial"/>
                          <a:cs typeface="Arial"/>
                        </a:rPr>
                      </a:br>
                      <a:r>
                        <a:rPr lang="en-US" sz="1100" dirty="0">
                          <a:solidFill>
                            <a:schemeClr val="bg1">
                              <a:lumMod val="85000"/>
                            </a:schemeClr>
                          </a:solidFill>
                          <a:latin typeface="Arial"/>
                          <a:cs typeface="Arial"/>
                        </a:rPr>
                        <a:t>2117 Fourth Street ,</a:t>
                      </a:r>
                      <a:r>
                        <a:rPr lang="en-US" sz="1100" baseline="0" dirty="0">
                          <a:solidFill>
                            <a:schemeClr val="bg1">
                              <a:lumMod val="85000"/>
                            </a:schemeClr>
                          </a:solidFill>
                          <a:latin typeface="Arial"/>
                          <a:cs typeface="Arial"/>
                        </a:rPr>
                        <a:t> STE C        </a:t>
                      </a:r>
                    </a:p>
                    <a:p>
                      <a:pPr>
                        <a:lnSpc>
                          <a:spcPts val="2600"/>
                        </a:lnSpc>
                      </a:pPr>
                      <a:r>
                        <a:rPr lang="en-US" sz="1100" baseline="0" dirty="0">
                          <a:solidFill>
                            <a:schemeClr val="bg1">
                              <a:lumMod val="85000"/>
                            </a:schemeClr>
                          </a:solidFill>
                          <a:latin typeface="Arial"/>
                          <a:cs typeface="Arial"/>
                        </a:rPr>
                        <a:t>Berkeley CA 94710 USA</a:t>
                      </a:r>
                      <a:endParaRPr lang="en-US" sz="11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D0D0D0"/>
                          </a:solidFill>
                          <a:latin typeface="Arial"/>
                          <a:cs typeface="Arial"/>
                        </a:rPr>
                        <a:t>For complete tutorials</a:t>
                      </a:r>
                      <a:r>
                        <a:rPr lang="en-US" sz="1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050" b="1" dirty="0">
                          <a:solidFill>
                            <a:srgbClr val="FFC000"/>
                          </a:solidFill>
                          <a:latin typeface="Arial"/>
                          <a:cs typeface="Arial"/>
                        </a:rPr>
                        <a:t>https://</a:t>
                      </a:r>
                      <a:r>
                        <a:rPr lang="en-US" sz="1050" b="1" dirty="0" err="1">
                          <a:solidFill>
                            <a:srgbClr val="FFC000"/>
                          </a:solidFill>
                          <a:latin typeface="Arial"/>
                          <a:cs typeface="Arial"/>
                        </a:rPr>
                        <a:t>www.posterpresentations.com</a:t>
                      </a:r>
                      <a:r>
                        <a:rPr lang="en-US" sz="1050" b="1" dirty="0">
                          <a:solidFill>
                            <a:srgbClr val="FFC000"/>
                          </a:solidFill>
                          <a:latin typeface="Arial"/>
                          <a:cs typeface="Arial"/>
                        </a:rPr>
                        <a:t>/</a:t>
                      </a:r>
                      <a:r>
                        <a:rPr lang="en-US" sz="1050" b="1" dirty="0" err="1">
                          <a:solidFill>
                            <a:srgbClr val="FFC000"/>
                          </a:solidFill>
                          <a:latin typeface="Arial"/>
                          <a:cs typeface="Arial"/>
                        </a:rPr>
                        <a:t>helpdesk.html</a:t>
                      </a:r>
                      <a:endParaRPr lang="en-US"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3761915" rtl="0" eaLnBrk="1" latinLnBrk="0" hangingPunct="1">
        <a:spcBef>
          <a:spcPct val="0"/>
        </a:spcBef>
        <a:buNone/>
        <a:defRPr sz="7500" kern="1200">
          <a:solidFill>
            <a:schemeClr val="bg1"/>
          </a:solidFill>
          <a:latin typeface="Trebuchet MS" pitchFamily="34" charset="0"/>
          <a:ea typeface="+mj-ea"/>
          <a:cs typeface="+mj-cs"/>
        </a:defRPr>
      </a:lvl1pPr>
    </p:titleStyle>
    <p:bodyStyle>
      <a:lvl1pPr marL="1410719" indent="-1410719" algn="l" defTabSz="3761915"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6556" indent="-1175598" algn="l" defTabSz="3761915"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2394" indent="-940479" algn="l" defTabSz="3761915"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352"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64308"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761915" rtl="0" eaLnBrk="1" latinLnBrk="0" hangingPunct="1">
        <a:defRPr sz="7400" kern="1200">
          <a:solidFill>
            <a:schemeClr val="tx1"/>
          </a:solidFill>
          <a:latin typeface="+mn-lt"/>
          <a:ea typeface="+mn-ea"/>
          <a:cs typeface="+mn-cs"/>
        </a:defRPr>
      </a:lvl1pPr>
      <a:lvl2pPr marL="1880958" algn="l" defTabSz="3761915" rtl="0" eaLnBrk="1" latinLnBrk="0" hangingPunct="1">
        <a:defRPr sz="7400" kern="1200">
          <a:solidFill>
            <a:schemeClr val="tx1"/>
          </a:solidFill>
          <a:latin typeface="+mn-lt"/>
          <a:ea typeface="+mn-ea"/>
          <a:cs typeface="+mn-cs"/>
        </a:defRPr>
      </a:lvl2pPr>
      <a:lvl3pPr marL="3761915" algn="l" defTabSz="3761915" rtl="0" eaLnBrk="1" latinLnBrk="0" hangingPunct="1">
        <a:defRPr sz="7400" kern="1200">
          <a:solidFill>
            <a:schemeClr val="tx1"/>
          </a:solidFill>
          <a:latin typeface="+mn-lt"/>
          <a:ea typeface="+mn-ea"/>
          <a:cs typeface="+mn-cs"/>
        </a:defRPr>
      </a:lvl3pPr>
      <a:lvl4pPr marL="5642873" algn="l" defTabSz="3761915" rtl="0" eaLnBrk="1" latinLnBrk="0" hangingPunct="1">
        <a:defRPr sz="7400" kern="1200">
          <a:solidFill>
            <a:schemeClr val="tx1"/>
          </a:solidFill>
          <a:latin typeface="+mn-lt"/>
          <a:ea typeface="+mn-ea"/>
          <a:cs typeface="+mn-cs"/>
        </a:defRPr>
      </a:lvl4pPr>
      <a:lvl5pPr marL="7523829" algn="l" defTabSz="3761915" rtl="0" eaLnBrk="1" latinLnBrk="0" hangingPunct="1">
        <a:defRPr sz="7400" kern="1200">
          <a:solidFill>
            <a:schemeClr val="tx1"/>
          </a:solidFill>
          <a:latin typeface="+mn-lt"/>
          <a:ea typeface="+mn-ea"/>
          <a:cs typeface="+mn-cs"/>
        </a:defRPr>
      </a:lvl5pPr>
      <a:lvl6pPr marL="9404787" algn="l" defTabSz="3761915" rtl="0" eaLnBrk="1" latinLnBrk="0" hangingPunct="1">
        <a:defRPr sz="7400" kern="1200">
          <a:solidFill>
            <a:schemeClr val="tx1"/>
          </a:solidFill>
          <a:latin typeface="+mn-lt"/>
          <a:ea typeface="+mn-ea"/>
          <a:cs typeface="+mn-cs"/>
        </a:defRPr>
      </a:lvl6pPr>
      <a:lvl7pPr marL="11285745" algn="l" defTabSz="3761915" rtl="0" eaLnBrk="1" latinLnBrk="0" hangingPunct="1">
        <a:defRPr sz="7400" kern="1200">
          <a:solidFill>
            <a:schemeClr val="tx1"/>
          </a:solidFill>
          <a:latin typeface="+mn-lt"/>
          <a:ea typeface="+mn-ea"/>
          <a:cs typeface="+mn-cs"/>
        </a:defRPr>
      </a:lvl7pPr>
      <a:lvl8pPr marL="13166702" algn="l" defTabSz="3761915" rtl="0" eaLnBrk="1" latinLnBrk="0" hangingPunct="1">
        <a:defRPr sz="7400" kern="1200">
          <a:solidFill>
            <a:schemeClr val="tx1"/>
          </a:solidFill>
          <a:latin typeface="+mn-lt"/>
          <a:ea typeface="+mn-ea"/>
          <a:cs typeface="+mn-cs"/>
        </a:defRPr>
      </a:lvl8pPr>
      <a:lvl9pPr marL="15047660" algn="l" defTabSz="3761915" rtl="0" eaLnBrk="1" latinLnBrk="0" hangingPunct="1">
        <a:defRPr sz="7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B90C3385-E194-1445-B28C-62092CDA826C}"/>
              </a:ext>
            </a:extLst>
          </p:cNvPr>
          <p:cNvGrpSpPr>
            <a:grpSpLocks noChangeAspect="1"/>
          </p:cNvGrpSpPr>
          <p:nvPr userDrawn="1"/>
        </p:nvGrpSpPr>
        <p:grpSpPr>
          <a:xfrm>
            <a:off x="-123593" y="0"/>
            <a:ext cx="44051299" cy="16504692"/>
            <a:chOff x="-63313" y="-1"/>
            <a:chExt cx="44000928" cy="32918400"/>
          </a:xfrm>
        </p:grpSpPr>
        <p:sp>
          <p:nvSpPr>
            <p:cNvPr id="12" name="Text Box 14">
              <a:extLst>
                <a:ext uri="{FF2B5EF4-FFF2-40B4-BE49-F238E27FC236}">
                  <a16:creationId xmlns:a16="http://schemas.microsoft.com/office/drawing/2014/main" id="{993DE5B4-4D2F-7B4F-9D7B-64FE9A6F2819}"/>
                </a:ext>
              </a:extLst>
            </p:cNvPr>
            <p:cNvSpPr txBox="1">
              <a:spLocks noChangeArrowheads="1"/>
            </p:cNvSpPr>
            <p:nvPr/>
          </p:nvSpPr>
          <p:spPr bwMode="auto">
            <a:xfrm>
              <a:off x="1567305" y="32315729"/>
              <a:ext cx="2514600" cy="336819"/>
            </a:xfrm>
            <a:prstGeom prst="rect">
              <a:avLst/>
            </a:prstGeom>
            <a:noFill/>
            <a:ln w="9525">
              <a:solidFill>
                <a:schemeClr val="accent5">
                  <a:lumMod val="50000"/>
                </a:schemeClr>
              </a:solid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2012</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pSp>
          <p:nvGrpSpPr>
            <p:cNvPr id="13" name="Group 12">
              <a:extLst>
                <a:ext uri="{FF2B5EF4-FFF2-40B4-BE49-F238E27FC236}">
                  <a16:creationId xmlns:a16="http://schemas.microsoft.com/office/drawing/2014/main" id="{C93EF863-9F49-F245-8349-3C6B8D348825}"/>
                </a:ext>
              </a:extLst>
            </p:cNvPr>
            <p:cNvGrpSpPr/>
            <p:nvPr userDrawn="1"/>
          </p:nvGrpSpPr>
          <p:grpSpPr>
            <a:xfrm>
              <a:off x="-63313" y="-1"/>
              <a:ext cx="44000928" cy="32918400"/>
              <a:chOff x="-63313" y="-1"/>
              <a:chExt cx="44000928" cy="32918400"/>
            </a:xfrm>
          </p:grpSpPr>
          <p:sp>
            <p:nvSpPr>
              <p:cNvPr id="14" name="Freeform 13">
                <a:extLst>
                  <a:ext uri="{FF2B5EF4-FFF2-40B4-BE49-F238E27FC236}">
                    <a16:creationId xmlns:a16="http://schemas.microsoft.com/office/drawing/2014/main" id="{1127771E-9616-F74F-8914-8EDDCAF8F1AC}"/>
                  </a:ext>
                </a:extLst>
              </p:cNvPr>
              <p:cNvSpPr/>
              <p:nvPr userDrawn="1"/>
            </p:nvSpPr>
            <p:spPr>
              <a:xfrm>
                <a:off x="8176" y="18046"/>
                <a:ext cx="43929439" cy="32900353"/>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79000">
                    <a:schemeClr val="accent1">
                      <a:lumMod val="40000"/>
                      <a:lumOff val="60000"/>
                    </a:schemeClr>
                  </a:gs>
                  <a:gs pos="13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14">
                <a:extLst>
                  <a:ext uri="{FF2B5EF4-FFF2-40B4-BE49-F238E27FC236}">
                    <a16:creationId xmlns:a16="http://schemas.microsoft.com/office/drawing/2014/main" id="{47B2F30F-F573-1845-B09F-9177F113354D}"/>
                  </a:ext>
                </a:extLst>
              </p:cNvPr>
              <p:cNvSpPr/>
              <p:nvPr userDrawn="1"/>
            </p:nvSpPr>
            <p:spPr>
              <a:xfrm flipH="1" flipV="1">
                <a:off x="8175" y="18046"/>
                <a:ext cx="43929437" cy="32883424"/>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41000">
                    <a:schemeClr val="bg2"/>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a:extLst>
                  <a:ext uri="{FF2B5EF4-FFF2-40B4-BE49-F238E27FC236}">
                    <a16:creationId xmlns:a16="http://schemas.microsoft.com/office/drawing/2014/main" id="{2AFCC9C8-5CF7-BD4A-B0B3-3A053C9C20C0}"/>
                  </a:ext>
                </a:extLst>
              </p:cNvPr>
              <p:cNvSpPr/>
              <p:nvPr userDrawn="1"/>
            </p:nvSpPr>
            <p:spPr>
              <a:xfrm>
                <a:off x="-63313" y="-1"/>
                <a:ext cx="44000928" cy="32918400"/>
              </a:xfrm>
              <a:custGeom>
                <a:avLst/>
                <a:gdLst>
                  <a:gd name="connsiteX0" fmla="*/ 36576 w 39026592"/>
                  <a:gd name="connsiteY0" fmla="*/ 0 h 30614112"/>
                  <a:gd name="connsiteX1" fmla="*/ 15837408 w 39026592"/>
                  <a:gd name="connsiteY1" fmla="*/ 30614112 h 30614112"/>
                  <a:gd name="connsiteX2" fmla="*/ 39026592 w 39026592"/>
                  <a:gd name="connsiteY2" fmla="*/ 13350240 h 30614112"/>
                  <a:gd name="connsiteX3" fmla="*/ 0 w 39026592"/>
                  <a:gd name="connsiteY3" fmla="*/ 73152 h 30614112"/>
                  <a:gd name="connsiteX4" fmla="*/ 109728 w 39026592"/>
                  <a:gd name="connsiteY4" fmla="*/ 146304 h 3061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6592" h="30614112">
                    <a:moveTo>
                      <a:pt x="36576" y="0"/>
                    </a:moveTo>
                    <a:lnTo>
                      <a:pt x="15837408" y="30614112"/>
                    </a:lnTo>
                    <a:lnTo>
                      <a:pt x="39026592" y="13350240"/>
                    </a:lnTo>
                    <a:lnTo>
                      <a:pt x="0" y="73152"/>
                    </a:lnTo>
                    <a:lnTo>
                      <a:pt x="109728" y="146304"/>
                    </a:lnTo>
                  </a:path>
                </a:pathLst>
              </a:custGeom>
              <a:gradFill flip="none" rotWithShape="1">
                <a:gsLst>
                  <a:gs pos="0">
                    <a:schemeClr val="bg1"/>
                  </a:gs>
                  <a:gs pos="76000">
                    <a:schemeClr val="accent1">
                      <a:lumMod val="30000"/>
                      <a:lumOff val="70000"/>
                      <a:alpha val="0"/>
                    </a:schemeClr>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4" name="Text Box 14"/>
          <p:cNvSpPr txBox="1">
            <a:spLocks noChangeArrowheads="1"/>
          </p:cNvSpPr>
          <p:nvPr userDrawn="1"/>
        </p:nvSpPr>
        <p:spPr bwMode="auto">
          <a:xfrm>
            <a:off x="819153" y="15868958"/>
            <a:ext cx="2514600" cy="291981"/>
          </a:xfrm>
          <a:prstGeom prst="rect">
            <a:avLst/>
          </a:prstGeom>
          <a:noFill/>
          <a:ln w="9525">
            <a:noFill/>
            <a:miter lim="800000"/>
            <a:headEnd/>
            <a:tailEnd/>
          </a:ln>
          <a:effectLst/>
        </p:spPr>
        <p:txBody>
          <a:bodyPr lIns="78225" tIns="39105" rIns="78225" bIns="39105">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graphicFrame>
        <p:nvGraphicFramePr>
          <p:cNvPr id="38" name="Table 37">
            <a:extLst>
              <a:ext uri="{FF2B5EF4-FFF2-40B4-BE49-F238E27FC236}">
                <a16:creationId xmlns:a16="http://schemas.microsoft.com/office/drawing/2014/main" id="{E80D25AF-22BF-0A47-B8B1-1E3C4D4D4D09}"/>
              </a:ext>
            </a:extLst>
          </p:cNvPr>
          <p:cNvGraphicFramePr>
            <a:graphicFrameLocks noGrp="1"/>
          </p:cNvGraphicFramePr>
          <p:nvPr userDrawn="1">
            <p:extLst>
              <p:ext uri="{D42A27DB-BD31-4B8C-83A1-F6EECF244321}">
                <p14:modId xmlns:p14="http://schemas.microsoft.com/office/powerpoint/2010/main" val="1994589382"/>
              </p:ext>
            </p:extLst>
          </p:nvPr>
        </p:nvGraphicFramePr>
        <p:xfrm>
          <a:off x="-6363995" y="-33327"/>
          <a:ext cx="6099844" cy="16628808"/>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673567">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800" b="0" spc="600" dirty="0">
                          <a:solidFill>
                            <a:srgbClr val="1F3A4E"/>
                          </a:solidFill>
                          <a:latin typeface="Arial Black" panose="020B0A04020102020204" pitchFamily="34" charset="0"/>
                        </a:rPr>
                        <a:t>QUICK START GUIDE</a:t>
                      </a:r>
                      <a:br>
                        <a:rPr lang="en-US" sz="1800" b="0" spc="600" dirty="0">
                          <a:solidFill>
                            <a:srgbClr val="1F3A4E"/>
                          </a:solidFill>
                          <a:latin typeface="Arial Black" panose="020B0A04020102020204" pitchFamily="34" charset="0"/>
                        </a:rPr>
                      </a:br>
                      <a:r>
                        <a:rPr lang="en-US" sz="1400" b="1" spc="0" dirty="0">
                          <a:solidFill>
                            <a:srgbClr val="FF0000"/>
                          </a:solidFill>
                          <a:latin typeface="Trebuchet MS" pitchFamily="34" charset="0"/>
                        </a:rPr>
                        <a:t>(THIS SIDEBAR WILL NOT PRINT)</a:t>
                      </a:r>
                      <a:endParaRPr lang="en-US" sz="18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128206">
                <a:tc gridSpan="2">
                  <a:txBody>
                    <a:bodyPr/>
                    <a:lstStyle/>
                    <a:p>
                      <a:pPr defTabSz="3765639"/>
                      <a:r>
                        <a:rPr lang="en-US" sz="1100" i="0" dirty="0">
                          <a:solidFill>
                            <a:srgbClr val="D9D9D9"/>
                          </a:solidFill>
                          <a:latin typeface="Arial"/>
                          <a:cs typeface="Arial"/>
                        </a:rPr>
                        <a:t>This PowerPoint template produces a </a:t>
                      </a:r>
                      <a:r>
                        <a:rPr lang="en-US" sz="1100" i="0" dirty="0">
                          <a:solidFill>
                            <a:srgbClr val="FFC000"/>
                          </a:solidFill>
                          <a:latin typeface="Arial"/>
                          <a:cs typeface="Arial"/>
                        </a:rPr>
                        <a:t>36"x96" </a:t>
                      </a:r>
                      <a:r>
                        <a:rPr lang="en-US" sz="11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100" i="0" dirty="0">
                        <a:solidFill>
                          <a:srgbClr val="D9D9D9"/>
                        </a:solidFill>
                        <a:latin typeface="Arial"/>
                        <a:cs typeface="Arial"/>
                      </a:endParaRPr>
                    </a:p>
                    <a:p>
                      <a:pPr defTabSz="3765639"/>
                      <a:r>
                        <a:rPr lang="en-US" sz="11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100" i="0" dirty="0" err="1">
                          <a:solidFill>
                            <a:srgbClr val="FFC000"/>
                          </a:solidFill>
                          <a:latin typeface="Arial"/>
                          <a:cs typeface="Arial"/>
                        </a:rPr>
                        <a:t>PosterPresentations.com</a:t>
                      </a:r>
                      <a:r>
                        <a:rPr lang="en-US" sz="1100" i="0" dirty="0">
                          <a:solidFill>
                            <a:srgbClr val="D9D9D9"/>
                          </a:solidFill>
                          <a:latin typeface="Arial"/>
                          <a:cs typeface="Arial"/>
                        </a:rPr>
                        <a:t> and click on the  </a:t>
                      </a:r>
                      <a:r>
                        <a:rPr lang="en-US" sz="1100" i="0" dirty="0">
                          <a:solidFill>
                            <a:srgbClr val="FFC000"/>
                          </a:solidFill>
                          <a:latin typeface="Arial"/>
                          <a:cs typeface="Arial"/>
                        </a:rPr>
                        <a:t>HELP DESK</a:t>
                      </a:r>
                      <a:r>
                        <a:rPr lang="en-US" sz="1100" i="0" baseline="0" dirty="0">
                          <a:solidFill>
                            <a:srgbClr val="D9D9D9"/>
                          </a:solidFill>
                          <a:latin typeface="Arial"/>
                          <a:cs typeface="Arial"/>
                        </a:rPr>
                        <a:t> </a:t>
                      </a:r>
                      <a:r>
                        <a:rPr lang="en-US" sz="1100" i="0" dirty="0">
                          <a:solidFill>
                            <a:srgbClr val="D9D9D9"/>
                          </a:solidFill>
                          <a:latin typeface="Arial"/>
                          <a:cs typeface="Arial"/>
                        </a:rPr>
                        <a:t>tab.</a:t>
                      </a:r>
                    </a:p>
                    <a:p>
                      <a:pPr defTabSz="3765639"/>
                      <a:endParaRPr lang="en-US" sz="1100" i="0" dirty="0">
                        <a:solidFill>
                          <a:srgbClr val="D9D9D9"/>
                        </a:solidFill>
                        <a:latin typeface="Arial"/>
                        <a:cs typeface="Arial"/>
                      </a:endParaRPr>
                    </a:p>
                    <a:p>
                      <a:pPr defTabSz="3765639"/>
                      <a:r>
                        <a:rPr lang="en-US" sz="1100" i="0" dirty="0">
                          <a:solidFill>
                            <a:srgbClr val="D9D9D9"/>
                          </a:solidFill>
                          <a:latin typeface="Arial"/>
                          <a:cs typeface="Arial"/>
                        </a:rPr>
                        <a:t>To print your poster using our same-day professional printing service, go online to </a:t>
                      </a:r>
                      <a:r>
                        <a:rPr lang="en-US" sz="1100" i="0" dirty="0" err="1">
                          <a:solidFill>
                            <a:srgbClr val="FFC000"/>
                          </a:solidFill>
                          <a:latin typeface="Arial"/>
                          <a:cs typeface="Arial"/>
                        </a:rPr>
                        <a:t>PosterPresentations.com</a:t>
                      </a:r>
                      <a:r>
                        <a:rPr lang="en-US" sz="1100" i="0" dirty="0">
                          <a:solidFill>
                            <a:srgbClr val="D9D9D9"/>
                          </a:solidFill>
                          <a:latin typeface="Arial"/>
                          <a:cs typeface="Arial"/>
                        </a:rPr>
                        <a:t> and click on "</a:t>
                      </a:r>
                      <a:r>
                        <a:rPr lang="en-US" sz="1100" i="0" dirty="0">
                          <a:solidFill>
                            <a:srgbClr val="FFC000"/>
                          </a:solidFill>
                          <a:latin typeface="Arial"/>
                          <a:cs typeface="Arial"/>
                        </a:rPr>
                        <a:t>Order your poster</a:t>
                      </a:r>
                      <a:r>
                        <a:rPr lang="en-US" sz="1100" i="0" dirty="0">
                          <a:solidFill>
                            <a:srgbClr val="D9D9D9"/>
                          </a:solidFill>
                          <a:latin typeface="Arial"/>
                          <a:cs typeface="Arial"/>
                        </a:rPr>
                        <a:t>".</a:t>
                      </a:r>
                      <a:endParaRPr lang="en-US" sz="11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13267">
                <a:tc>
                  <a:txBody>
                    <a:bodyPr/>
                    <a:lstStyle/>
                    <a:p>
                      <a:pPr algn="ctr"/>
                      <a:endParaRPr lang="en-US" sz="1100" dirty="0">
                        <a:solidFill>
                          <a:srgbClr val="1F3A4E"/>
                        </a:solidFill>
                      </a:endParaRPr>
                    </a:p>
                    <a:p>
                      <a:pPr algn="ctr"/>
                      <a:endParaRPr lang="en-US" sz="1100" dirty="0">
                        <a:solidFill>
                          <a:srgbClr val="1F3A4E"/>
                        </a:solidFill>
                      </a:endParaRPr>
                    </a:p>
                    <a:p>
                      <a:pPr algn="ctr"/>
                      <a:r>
                        <a:rPr lang="en-US" sz="1100" dirty="0">
                          <a:solidFill>
                            <a:schemeClr val="bg1"/>
                          </a:solidFill>
                          <a:latin typeface="Arial" panose="020B0604020202020204" pitchFamily="34" charset="0"/>
                          <a:cs typeface="Arial" panose="020B0604020202020204" pitchFamily="34" charset="0"/>
                        </a:rPr>
                        <a:t>This is a template for a</a:t>
                      </a:r>
                    </a:p>
                    <a:p>
                      <a:pPr algn="ctr"/>
                      <a:r>
                        <a:rPr lang="en-US" sz="1100" dirty="0">
                          <a:solidFill>
                            <a:schemeClr val="bg1"/>
                          </a:solidFill>
                          <a:latin typeface="Arial" panose="020B0604020202020204" pitchFamily="34" charset="0"/>
                          <a:cs typeface="Arial" panose="020B0604020202020204" pitchFamily="34" charset="0"/>
                        </a:rPr>
                        <a:t>presentation poster</a:t>
                      </a:r>
                      <a:br>
                        <a:rPr lang="en-US" sz="1100" dirty="0">
                          <a:solidFill>
                            <a:schemeClr val="bg1"/>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36 inches tall</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by</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96 inches wide</a:t>
                      </a:r>
                      <a:br>
                        <a:rPr lang="en-US" sz="1100" dirty="0">
                          <a:solidFill>
                            <a:schemeClr val="bg1"/>
                          </a:solidFill>
                          <a:latin typeface="Arial" panose="020B0604020202020204" pitchFamily="34" charset="0"/>
                          <a:cs typeface="Arial" panose="020B0604020202020204" pitchFamily="34" charset="0"/>
                        </a:rPr>
                      </a:br>
                      <a:endParaRPr lang="en-US" sz="11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Important: Check the template size</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24 tall x 64 wide</a:t>
                      </a:r>
                      <a:br>
                        <a:rPr lang="en-US" sz="1100" b="0" baseline="0" dirty="0">
                          <a:solidFill>
                            <a:srgbClr val="FFC000"/>
                          </a:solidFill>
                          <a:latin typeface="Arial" panose="020B0604020202020204" pitchFamily="34" charset="0"/>
                          <a:cs typeface="Arial" panose="020B0604020202020204" pitchFamily="34" charset="0"/>
                        </a:rPr>
                      </a:br>
                      <a:endParaRPr lang="en-US" sz="11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2169725">
                <a:tc>
                  <a:txBody>
                    <a:bodyPr/>
                    <a:lstStyle/>
                    <a:p>
                      <a:endParaRPr lang="en-US" sz="1100" dirty="0">
                        <a:solidFill>
                          <a:srgbClr val="1F3A4E"/>
                        </a:solidFill>
                      </a:endParaRPr>
                    </a:p>
                  </a:txBody>
                  <a:tcPr>
                    <a:blipFill rotWithShape="1">
                      <a:blip r:embed="rId3"/>
                      <a:stretch>
                        <a:fillRect/>
                      </a:stretch>
                    </a:blipFill>
                  </a:tcPr>
                </a:tc>
                <a:tc>
                  <a:txBody>
                    <a:bodyPr/>
                    <a:lstStyle/>
                    <a:p>
                      <a:pPr algn="l"/>
                      <a:r>
                        <a:rPr lang="en-US" sz="1200" b="1" baseline="0" dirty="0">
                          <a:solidFill>
                            <a:srgbClr val="FFC000"/>
                          </a:solidFill>
                          <a:latin typeface="Arial" panose="020B0604020202020204" pitchFamily="34" charset="0"/>
                          <a:cs typeface="Arial" panose="020B0604020202020204" pitchFamily="34" charset="0"/>
                        </a:rPr>
                        <a:t>How to </a:t>
                      </a:r>
                      <a:r>
                        <a:rPr lang="en-US" sz="2000" b="1" baseline="0" dirty="0">
                          <a:solidFill>
                            <a:srgbClr val="FFC000"/>
                          </a:solidFill>
                          <a:latin typeface="Arial" panose="020B0604020202020204" pitchFamily="34" charset="0"/>
                          <a:cs typeface="Arial" panose="020B0604020202020204" pitchFamily="34" charset="0"/>
                        </a:rPr>
                        <a:t>Zoom in </a:t>
                      </a:r>
                      <a:r>
                        <a:rPr lang="en-US" sz="1200" b="1" baseline="0" dirty="0">
                          <a:solidFill>
                            <a:srgbClr val="FFC000"/>
                          </a:solidFill>
                          <a:latin typeface="Arial" panose="020B0604020202020204" pitchFamily="34" charset="0"/>
                          <a:cs typeface="Arial" panose="020B0604020202020204" pitchFamily="34" charset="0"/>
                        </a:rPr>
                        <a:t>and </a:t>
                      </a:r>
                      <a:r>
                        <a:rPr lang="en-US" sz="1050" b="1" baseline="0" dirty="0">
                          <a:solidFill>
                            <a:srgbClr val="FFC000"/>
                          </a:solidFill>
                          <a:latin typeface="Arial" panose="020B0604020202020204" pitchFamily="34" charset="0"/>
                          <a:cs typeface="Arial" panose="020B0604020202020204" pitchFamily="34" charset="0"/>
                        </a:rPr>
                        <a:t>out</a:t>
                      </a:r>
                      <a:endParaRPr lang="en-US" sz="1200" b="1" baseline="0" dirty="0">
                        <a:solidFill>
                          <a:srgbClr val="FFC000"/>
                        </a:solidFill>
                        <a:latin typeface="Arial" panose="020B0604020202020204" pitchFamily="34" charset="0"/>
                        <a:cs typeface="Arial" panose="020B0604020202020204" pitchFamily="34" charset="0"/>
                      </a:endParaRPr>
                    </a:p>
                    <a:p>
                      <a:pPr algn="l"/>
                      <a:r>
                        <a:rPr lang="en-US" sz="11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1. </a:t>
                      </a:r>
                      <a:r>
                        <a:rPr lang="en-US" sz="11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2. </a:t>
                      </a:r>
                      <a:r>
                        <a:rPr lang="en-US" sz="11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949117">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Ruler and Guides</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1934800">
                <a:tc>
                  <a:txBody>
                    <a:bodyPr/>
                    <a:lstStyle/>
                    <a:p>
                      <a:endParaRPr lang="en-US" sz="1100" dirty="0">
                        <a:solidFill>
                          <a:srgbClr val="1F3A4E"/>
                        </a:solidFill>
                      </a:endParaRPr>
                    </a:p>
                  </a:txBody>
                  <a:tcPr>
                    <a:blipFill rotWithShape="1">
                      <a:blip r:embed="rId4"/>
                      <a:stretch>
                        <a:fillRect/>
                      </a:stretch>
                    </a:blipFill>
                  </a:tcPr>
                </a:tc>
                <a:tc>
                  <a:txBody>
                    <a:bodyPr/>
                    <a:lstStyle/>
                    <a:p>
                      <a:pPr marL="0" lvl="1" indent="0" algn="l" defTabSz="114300"/>
                      <a:r>
                        <a:rPr lang="en-US" sz="1200" b="1" baseline="0" dirty="0">
                          <a:solidFill>
                            <a:srgbClr val="FFC000"/>
                          </a:solidFill>
                          <a:latin typeface="Arial" panose="020B0604020202020204" pitchFamily="34" charset="0"/>
                          <a:cs typeface="Arial" panose="020B0604020202020204" pitchFamily="34" charset="0"/>
                        </a:rPr>
                        <a:t>Headers and text containers</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1780392">
                <a:tc gridSpan="2">
                  <a:txBody>
                    <a:bodyPr/>
                    <a:lstStyle/>
                    <a:p>
                      <a:r>
                        <a:rPr lang="en-US" sz="1200" b="1" dirty="0">
                          <a:solidFill>
                            <a:srgbClr val="FFC000"/>
                          </a:solidFill>
                          <a:latin typeface="Arial" panose="020B0604020202020204" pitchFamily="34" charset="0"/>
                          <a:cs typeface="Arial" panose="020B0604020202020204" pitchFamily="34" charset="0"/>
                        </a:rPr>
                        <a:t>Adding content to the poster</a:t>
                      </a:r>
                    </a:p>
                    <a:p>
                      <a:r>
                        <a:rPr lang="en-US" sz="11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1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1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20289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160156">
                <a:tc gridSpan="2">
                  <a:txBody>
                    <a:bodyPr/>
                    <a:lstStyle/>
                    <a:p>
                      <a:endParaRPr lang="en-US" sz="11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70418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1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61249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1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8" name="Table 17">
            <a:extLst>
              <a:ext uri="{FF2B5EF4-FFF2-40B4-BE49-F238E27FC236}">
                <a16:creationId xmlns:a16="http://schemas.microsoft.com/office/drawing/2014/main" id="{872A2039-A88D-4F21-9B4D-9CCEDBEB63F3}"/>
              </a:ext>
            </a:extLst>
          </p:cNvPr>
          <p:cNvGraphicFramePr>
            <a:graphicFrameLocks noGrp="1"/>
          </p:cNvGraphicFramePr>
          <p:nvPr userDrawn="1">
            <p:extLst>
              <p:ext uri="{D42A27DB-BD31-4B8C-83A1-F6EECF244321}">
                <p14:modId xmlns:p14="http://schemas.microsoft.com/office/powerpoint/2010/main" val="2797421717"/>
              </p:ext>
            </p:extLst>
          </p:nvPr>
        </p:nvGraphicFramePr>
        <p:xfrm>
          <a:off x="44072222" y="-37434"/>
          <a:ext cx="6099844" cy="16632915"/>
        </p:xfrm>
        <a:graphic>
          <a:graphicData uri="http://schemas.openxmlformats.org/drawingml/2006/table">
            <a:tbl>
              <a:tblPr firstRow="1" bandRow="1">
                <a:tableStyleId>{5C22544A-7EE6-4342-B048-85BDC9FD1C3A}</a:tableStyleId>
              </a:tblPr>
              <a:tblGrid>
                <a:gridCol w="3056584">
                  <a:extLst>
                    <a:ext uri="{9D8B030D-6E8A-4147-A177-3AD203B41FA5}">
                      <a16:colId xmlns:a16="http://schemas.microsoft.com/office/drawing/2014/main" val="20000"/>
                    </a:ext>
                  </a:extLst>
                </a:gridCol>
                <a:gridCol w="3043260">
                  <a:extLst>
                    <a:ext uri="{9D8B030D-6E8A-4147-A177-3AD203B41FA5}">
                      <a16:colId xmlns:a16="http://schemas.microsoft.com/office/drawing/2014/main" val="4164475170"/>
                    </a:ext>
                  </a:extLst>
                </a:gridCol>
              </a:tblGrid>
              <a:tr h="85565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extLst>
                  <a:ext uri="{0D108BD9-81ED-4DB2-BD59-A6C34878D82A}">
                    <a16:rowId xmlns:a16="http://schemas.microsoft.com/office/drawing/2014/main" val="10000"/>
                  </a:ext>
                </a:extLst>
              </a:tr>
              <a:tr h="2710095">
                <a:tc gridSpan="2">
                  <a:txBody>
                    <a:bodyPr/>
                    <a:lstStyle/>
                    <a:p>
                      <a:pPr algn="l"/>
                      <a:r>
                        <a:rPr lang="en-US" sz="14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2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200" dirty="0">
                        <a:solidFill>
                          <a:srgbClr val="FFC000"/>
                        </a:solidFill>
                      </a:endParaRP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1"/>
                  </a:ext>
                </a:extLst>
              </a:tr>
              <a:tr h="1786749">
                <a:tc gridSpan="2">
                  <a:txBody>
                    <a:bodyPr/>
                    <a:lstStyle/>
                    <a:p>
                      <a:r>
                        <a:rPr lang="en-US" sz="1400" b="1" dirty="0">
                          <a:solidFill>
                            <a:srgbClr val="FFC000"/>
                          </a:solidFill>
                          <a:latin typeface="Arial" panose="020B0604020202020204" pitchFamily="34" charset="0"/>
                          <a:cs typeface="Arial" panose="020B0604020202020204" pitchFamily="34" charset="0"/>
                        </a:rPr>
                        <a:t>How to change the column layout configuration</a:t>
                      </a:r>
                    </a:p>
                    <a:p>
                      <a:r>
                        <a:rPr lang="en-US" sz="1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200" dirty="0">
                          <a:solidFill>
                            <a:srgbClr val="D9D9D9"/>
                          </a:solidFill>
                          <a:latin typeface="Arial" panose="020B0604020202020204" pitchFamily="34" charset="0"/>
                          <a:cs typeface="Arial" panose="020B0604020202020204" pitchFamily="34" charset="0"/>
                        </a:rPr>
                        <a:t>You can see a tutorial here: </a:t>
                      </a:r>
                      <a:r>
                        <a:rPr lang="en-US" sz="1200" u="sng" dirty="0">
                          <a:solidFill>
                            <a:srgbClr val="FFC000"/>
                          </a:solidFill>
                          <a:latin typeface="Arial" panose="020B0604020202020204" pitchFamily="34" charset="0"/>
                          <a:cs typeface="Arial" panose="020B0604020202020204" pitchFamily="34" charset="0"/>
                        </a:rPr>
                        <a:t>https://</a:t>
                      </a:r>
                      <a:r>
                        <a:rPr lang="en-US" sz="1200" u="sng" dirty="0" err="1">
                          <a:solidFill>
                            <a:srgbClr val="FFC000"/>
                          </a:solidFill>
                          <a:latin typeface="Arial" panose="020B0604020202020204" pitchFamily="34" charset="0"/>
                          <a:cs typeface="Arial" panose="020B0604020202020204" pitchFamily="34" charset="0"/>
                        </a:rPr>
                        <a:t>www.posterpresentations.com</a:t>
                      </a:r>
                      <a:r>
                        <a:rPr lang="en-US" sz="1200" u="sng" dirty="0">
                          <a:solidFill>
                            <a:srgbClr val="FFC000"/>
                          </a:solidFill>
                          <a:latin typeface="Arial" panose="020B0604020202020204" pitchFamily="34" charset="0"/>
                          <a:cs typeface="Arial" panose="020B0604020202020204" pitchFamily="34" charset="0"/>
                        </a:rPr>
                        <a:t>/how-to-change-the-column-</a:t>
                      </a:r>
                      <a:r>
                        <a:rPr lang="en-US" sz="1200" u="sng" dirty="0" err="1">
                          <a:solidFill>
                            <a:srgbClr val="FFC000"/>
                          </a:solidFill>
                          <a:latin typeface="Arial" panose="020B0604020202020204" pitchFamily="34" charset="0"/>
                          <a:cs typeface="Arial" panose="020B0604020202020204" pitchFamily="34" charset="0"/>
                        </a:rPr>
                        <a:t>configuration.html</a:t>
                      </a:r>
                      <a:endParaRPr lang="en-US" sz="3200" u="sng" dirty="0">
                        <a:solidFill>
                          <a:srgbClr val="FFC000"/>
                        </a:solidFill>
                      </a:endParaRPr>
                    </a:p>
                  </a:txBody>
                  <a:tcPr marL="182880" marT="137160">
                    <a:solidFill>
                      <a:schemeClr val="tx1"/>
                    </a:solid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52204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The Quick Start</a:t>
                      </a:r>
                      <a:r>
                        <a:rPr lang="en-US" sz="1200" baseline="0" noProof="0" dirty="0">
                          <a:solidFill>
                            <a:srgbClr val="D9D9D9"/>
                          </a:solidFill>
                          <a:latin typeface="Arial" panose="020B0604020202020204" pitchFamily="34" charset="0"/>
                          <a:cs typeface="Arial" panose="020B0604020202020204" pitchFamily="34" charset="0"/>
                        </a:rPr>
                        <a:t> Guides</a:t>
                      </a:r>
                      <a:r>
                        <a:rPr lang="en-US" sz="1200" noProof="0" dirty="0">
                          <a:solidFill>
                            <a:srgbClr val="D9D9D9"/>
                          </a:solidFill>
                          <a:latin typeface="Arial" panose="020B0604020202020204" pitchFamily="34" charset="0"/>
                          <a:cs typeface="Arial" panose="020B0604020202020204" pitchFamily="34" charset="0"/>
                        </a:rPr>
                        <a:t> </a:t>
                      </a:r>
                      <a:r>
                        <a:rPr lang="en-US" sz="1200" u="sng" noProof="0" dirty="0">
                          <a:solidFill>
                            <a:srgbClr val="D9D9D9"/>
                          </a:solidFill>
                          <a:latin typeface="Arial" panose="020B0604020202020204" pitchFamily="34" charset="0"/>
                          <a:cs typeface="Arial" panose="020B0604020202020204" pitchFamily="34" charset="0"/>
                        </a:rPr>
                        <a:t>are outside the template’s printable area</a:t>
                      </a:r>
                      <a:r>
                        <a:rPr lang="en-US" sz="1200" noProof="0" dirty="0">
                          <a:solidFill>
                            <a:srgbClr val="D9D9D9"/>
                          </a:solidFill>
                          <a:latin typeface="Arial" panose="020B0604020202020204" pitchFamily="34" charset="0"/>
                          <a:cs typeface="Arial" panose="020B0604020202020204" pitchFamily="34" charset="0"/>
                        </a:rPr>
                        <a:t> and they will not be on the printed poster</a:t>
                      </a:r>
                      <a:r>
                        <a:rPr lang="en-US" sz="1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To hide the guides click on the </a:t>
                      </a:r>
                      <a:r>
                        <a:rPr lang="en-US" sz="1200" b="1" baseline="0" noProof="0" dirty="0">
                          <a:solidFill>
                            <a:srgbClr val="D9D9D9"/>
                          </a:solidFill>
                          <a:latin typeface="Arial" panose="020B0604020202020204" pitchFamily="34" charset="0"/>
                          <a:cs typeface="Arial" panose="020B0604020202020204" pitchFamily="34" charset="0"/>
                        </a:rPr>
                        <a:t>Home</a:t>
                      </a:r>
                      <a:r>
                        <a:rPr lang="en-US" sz="1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200" b="1"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200" b="1" baseline="0" noProof="0" dirty="0">
                          <a:solidFill>
                            <a:srgbClr val="D9D9D9"/>
                          </a:solidFill>
                          <a:latin typeface="Arial" panose="020B0604020202020204" pitchFamily="34" charset="0"/>
                          <a:cs typeface="Arial" panose="020B0604020202020204" pitchFamily="34" charset="0"/>
                        </a:rPr>
                        <a:t>Without Guides </a:t>
                      </a:r>
                      <a:r>
                        <a:rPr lang="en-US" sz="1200" b="0"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a:t>
                      </a: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40706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endParaRPr lang="en-US"/>
                    </a:p>
                  </a:txBody>
                  <a:tcPr/>
                </a:tc>
                <a:extLst>
                  <a:ext uri="{0D108BD9-81ED-4DB2-BD59-A6C34878D82A}">
                    <a16:rowId xmlns:a16="http://schemas.microsoft.com/office/drawing/2014/main" val="1766341567"/>
                  </a:ext>
                </a:extLst>
              </a:tr>
              <a:tr h="1853928">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dirty="0">
                          <a:solidFill>
                            <a:srgbClr val="FFC000"/>
                          </a:solidFill>
                          <a:latin typeface="Arial" panose="020B0604020202020204" pitchFamily="34" charset="0"/>
                          <a:cs typeface="Arial" panose="020B0604020202020204" pitchFamily="34" charset="0"/>
                        </a:rPr>
                        <a:t>F5 key</a:t>
                      </a:r>
                      <a:r>
                        <a:rPr lang="en-US" sz="12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200" dirty="0">
                          <a:solidFill>
                            <a:srgbClr val="FFC000"/>
                          </a:solidFill>
                          <a:latin typeface="Arial" panose="020B0604020202020204" pitchFamily="34" charset="0"/>
                          <a:cs typeface="Arial" panose="020B0604020202020204" pitchFamily="34" charset="0"/>
                        </a:rPr>
                        <a:t>ESC key </a:t>
                      </a:r>
                      <a:r>
                        <a:rPr lang="en-US" sz="12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algn="ctr"/>
                      <a:r>
                        <a:rPr lang="en-US" sz="6600" b="1" dirty="0">
                          <a:solidFill>
                            <a:srgbClr val="D9D9D9"/>
                          </a:solidFill>
                          <a:latin typeface="Arial" panose="020B0604020202020204" pitchFamily="34" charset="0"/>
                          <a:cs typeface="Arial" panose="020B0604020202020204" pitchFamily="34" charset="0"/>
                        </a:rPr>
                        <a:t>F5</a:t>
                      </a:r>
                      <a:r>
                        <a:rPr lang="en-US" sz="1200" baseline="0" dirty="0">
                          <a:solidFill>
                            <a:srgbClr val="D9D9D9"/>
                          </a:solidFill>
                          <a:latin typeface="Arial" panose="020B0604020202020204" pitchFamily="34" charset="0"/>
                          <a:cs typeface="Arial" panose="020B0604020202020204" pitchFamily="34" charset="0"/>
                        </a:rPr>
                        <a:t> </a:t>
                      </a:r>
                      <a:endParaRPr lang="en-US" sz="32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27641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When you are ready to have your poster printed go online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and click on the "</a:t>
                      </a:r>
                      <a:r>
                        <a:rPr lang="en-US" sz="1200" noProof="0" dirty="0">
                          <a:solidFill>
                            <a:srgbClr val="FFC000"/>
                          </a:solidFill>
                          <a:latin typeface="Arial"/>
                          <a:cs typeface="Arial"/>
                        </a:rPr>
                        <a:t>Order Your Poster</a:t>
                      </a:r>
                      <a:r>
                        <a:rPr lang="en-US" sz="1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r h="659987">
                <a:tc gridSpan="2">
                  <a:txBody>
                    <a:bodyPr/>
                    <a:lstStyle/>
                    <a:p>
                      <a:endParaRPr lang="en-US" sz="12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extLst>
                  <a:ext uri="{0D108BD9-81ED-4DB2-BD59-A6C34878D82A}">
                    <a16:rowId xmlns:a16="http://schemas.microsoft.com/office/drawing/2014/main" val="10008"/>
                  </a:ext>
                </a:extLst>
              </a:tr>
              <a:tr h="2073273">
                <a:tc>
                  <a:txBody>
                    <a:bodyPr/>
                    <a:lstStyle/>
                    <a:p>
                      <a:pPr>
                        <a:lnSpc>
                          <a:spcPts val="2600"/>
                        </a:lnSpc>
                      </a:pPr>
                      <a:r>
                        <a:rPr lang="en-US" sz="1100" dirty="0">
                          <a:solidFill>
                            <a:schemeClr val="bg1">
                              <a:lumMod val="85000"/>
                            </a:schemeClr>
                          </a:solidFill>
                          <a:latin typeface="Arial"/>
                          <a:cs typeface="Arial"/>
                        </a:rPr>
                        <a:t>© 2019</a:t>
                      </a:r>
                      <a:r>
                        <a:rPr lang="en-US" sz="1100" baseline="0" dirty="0">
                          <a:solidFill>
                            <a:schemeClr val="bg1">
                              <a:lumMod val="85000"/>
                            </a:schemeClr>
                          </a:solidFill>
                          <a:latin typeface="Arial"/>
                          <a:cs typeface="Arial"/>
                        </a:rPr>
                        <a:t> </a:t>
                      </a:r>
                      <a:r>
                        <a:rPr lang="en-US" sz="1100" dirty="0" err="1">
                          <a:solidFill>
                            <a:schemeClr val="bg1">
                              <a:lumMod val="85000"/>
                            </a:schemeClr>
                          </a:solidFill>
                          <a:latin typeface="Arial"/>
                          <a:cs typeface="Arial"/>
                        </a:rPr>
                        <a:t>PosterPresentations.com</a:t>
                      </a:r>
                      <a:br>
                        <a:rPr lang="en-US" sz="1100" dirty="0">
                          <a:solidFill>
                            <a:schemeClr val="bg1">
                              <a:lumMod val="85000"/>
                            </a:schemeClr>
                          </a:solidFill>
                          <a:latin typeface="Arial"/>
                          <a:cs typeface="Arial"/>
                        </a:rPr>
                      </a:br>
                      <a:r>
                        <a:rPr lang="en-US" sz="1100" dirty="0">
                          <a:solidFill>
                            <a:schemeClr val="bg1">
                              <a:lumMod val="85000"/>
                            </a:schemeClr>
                          </a:solidFill>
                          <a:latin typeface="Arial"/>
                          <a:cs typeface="Arial"/>
                        </a:rPr>
                        <a:t>2117 Fourth Street ,</a:t>
                      </a:r>
                      <a:r>
                        <a:rPr lang="en-US" sz="1100" baseline="0" dirty="0">
                          <a:solidFill>
                            <a:schemeClr val="bg1">
                              <a:lumMod val="85000"/>
                            </a:schemeClr>
                          </a:solidFill>
                          <a:latin typeface="Arial"/>
                          <a:cs typeface="Arial"/>
                        </a:rPr>
                        <a:t> STE C        </a:t>
                      </a:r>
                    </a:p>
                    <a:p>
                      <a:pPr>
                        <a:lnSpc>
                          <a:spcPts val="2600"/>
                        </a:lnSpc>
                      </a:pPr>
                      <a:r>
                        <a:rPr lang="en-US" sz="1100" baseline="0" dirty="0">
                          <a:solidFill>
                            <a:schemeClr val="bg1">
                              <a:lumMod val="85000"/>
                            </a:schemeClr>
                          </a:solidFill>
                          <a:latin typeface="Arial"/>
                          <a:cs typeface="Arial"/>
                        </a:rPr>
                        <a:t>Berkeley CA 94710 USA</a:t>
                      </a:r>
                      <a:endParaRPr lang="en-US" sz="11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D0D0D0"/>
                          </a:solidFill>
                          <a:latin typeface="Arial"/>
                          <a:cs typeface="Arial"/>
                        </a:rPr>
                        <a:t>For complete tutorials</a:t>
                      </a:r>
                      <a:r>
                        <a:rPr lang="en-US" sz="1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050" b="1" dirty="0">
                          <a:solidFill>
                            <a:srgbClr val="FFC000"/>
                          </a:solidFill>
                          <a:latin typeface="Arial"/>
                          <a:cs typeface="Arial"/>
                        </a:rPr>
                        <a:t>https://</a:t>
                      </a:r>
                      <a:r>
                        <a:rPr lang="en-US" sz="1050" b="1" dirty="0" err="1">
                          <a:solidFill>
                            <a:srgbClr val="FFC000"/>
                          </a:solidFill>
                          <a:latin typeface="Arial"/>
                          <a:cs typeface="Arial"/>
                        </a:rPr>
                        <a:t>www.posterpresentations.com</a:t>
                      </a:r>
                      <a:r>
                        <a:rPr lang="en-US" sz="1050" b="1" dirty="0">
                          <a:solidFill>
                            <a:srgbClr val="FFC000"/>
                          </a:solidFill>
                          <a:latin typeface="Arial"/>
                          <a:cs typeface="Arial"/>
                        </a:rPr>
                        <a:t>/</a:t>
                      </a:r>
                      <a:r>
                        <a:rPr lang="en-US" sz="1050" b="1" dirty="0" err="1">
                          <a:solidFill>
                            <a:srgbClr val="FFC000"/>
                          </a:solidFill>
                          <a:latin typeface="Arial"/>
                          <a:cs typeface="Arial"/>
                        </a:rPr>
                        <a:t>helpdesk.html</a:t>
                      </a:r>
                      <a:endParaRPr lang="en-US"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3761915" rtl="0" eaLnBrk="1" latinLnBrk="0" hangingPunct="1">
        <a:spcBef>
          <a:spcPct val="0"/>
        </a:spcBef>
        <a:buNone/>
        <a:defRPr sz="7500" kern="1200">
          <a:solidFill>
            <a:schemeClr val="bg1"/>
          </a:solidFill>
          <a:latin typeface="Trebuchet MS" pitchFamily="34" charset="0"/>
          <a:ea typeface="+mj-ea"/>
          <a:cs typeface="+mj-cs"/>
        </a:defRPr>
      </a:lvl1pPr>
    </p:titleStyle>
    <p:bodyStyle>
      <a:lvl1pPr marL="1410719" indent="-1410719" algn="l" defTabSz="3761915"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6556" indent="-1175598" algn="l" defTabSz="3761915"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2394" indent="-940479" algn="l" defTabSz="3761915"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352"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64308"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761915" rtl="0" eaLnBrk="1" latinLnBrk="0" hangingPunct="1">
        <a:defRPr sz="7400" kern="1200">
          <a:solidFill>
            <a:schemeClr val="tx1"/>
          </a:solidFill>
          <a:latin typeface="+mn-lt"/>
          <a:ea typeface="+mn-ea"/>
          <a:cs typeface="+mn-cs"/>
        </a:defRPr>
      </a:lvl1pPr>
      <a:lvl2pPr marL="1880958" algn="l" defTabSz="3761915" rtl="0" eaLnBrk="1" latinLnBrk="0" hangingPunct="1">
        <a:defRPr sz="7400" kern="1200">
          <a:solidFill>
            <a:schemeClr val="tx1"/>
          </a:solidFill>
          <a:latin typeface="+mn-lt"/>
          <a:ea typeface="+mn-ea"/>
          <a:cs typeface="+mn-cs"/>
        </a:defRPr>
      </a:lvl2pPr>
      <a:lvl3pPr marL="3761915" algn="l" defTabSz="3761915" rtl="0" eaLnBrk="1" latinLnBrk="0" hangingPunct="1">
        <a:defRPr sz="7400" kern="1200">
          <a:solidFill>
            <a:schemeClr val="tx1"/>
          </a:solidFill>
          <a:latin typeface="+mn-lt"/>
          <a:ea typeface="+mn-ea"/>
          <a:cs typeface="+mn-cs"/>
        </a:defRPr>
      </a:lvl3pPr>
      <a:lvl4pPr marL="5642873" algn="l" defTabSz="3761915" rtl="0" eaLnBrk="1" latinLnBrk="0" hangingPunct="1">
        <a:defRPr sz="7400" kern="1200">
          <a:solidFill>
            <a:schemeClr val="tx1"/>
          </a:solidFill>
          <a:latin typeface="+mn-lt"/>
          <a:ea typeface="+mn-ea"/>
          <a:cs typeface="+mn-cs"/>
        </a:defRPr>
      </a:lvl4pPr>
      <a:lvl5pPr marL="7523829" algn="l" defTabSz="3761915" rtl="0" eaLnBrk="1" latinLnBrk="0" hangingPunct="1">
        <a:defRPr sz="7400" kern="1200">
          <a:solidFill>
            <a:schemeClr val="tx1"/>
          </a:solidFill>
          <a:latin typeface="+mn-lt"/>
          <a:ea typeface="+mn-ea"/>
          <a:cs typeface="+mn-cs"/>
        </a:defRPr>
      </a:lvl5pPr>
      <a:lvl6pPr marL="9404787" algn="l" defTabSz="3761915" rtl="0" eaLnBrk="1" latinLnBrk="0" hangingPunct="1">
        <a:defRPr sz="7400" kern="1200">
          <a:solidFill>
            <a:schemeClr val="tx1"/>
          </a:solidFill>
          <a:latin typeface="+mn-lt"/>
          <a:ea typeface="+mn-ea"/>
          <a:cs typeface="+mn-cs"/>
        </a:defRPr>
      </a:lvl6pPr>
      <a:lvl7pPr marL="11285745" algn="l" defTabSz="3761915" rtl="0" eaLnBrk="1" latinLnBrk="0" hangingPunct="1">
        <a:defRPr sz="7400" kern="1200">
          <a:solidFill>
            <a:schemeClr val="tx1"/>
          </a:solidFill>
          <a:latin typeface="+mn-lt"/>
          <a:ea typeface="+mn-ea"/>
          <a:cs typeface="+mn-cs"/>
        </a:defRPr>
      </a:lvl7pPr>
      <a:lvl8pPr marL="13166702" algn="l" defTabSz="3761915" rtl="0" eaLnBrk="1" latinLnBrk="0" hangingPunct="1">
        <a:defRPr sz="7400" kern="1200">
          <a:solidFill>
            <a:schemeClr val="tx1"/>
          </a:solidFill>
          <a:latin typeface="+mn-lt"/>
          <a:ea typeface="+mn-ea"/>
          <a:cs typeface="+mn-cs"/>
        </a:defRPr>
      </a:lvl8pPr>
      <a:lvl9pPr marL="15047660" algn="l" defTabSz="3761915" rtl="0" eaLnBrk="1" latinLnBrk="0" hangingPunct="1">
        <a:defRPr sz="7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891380-61E7-86B9-D8C0-8816B77C9B6A}"/>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1E0AE5CE-B08F-C43A-3DDE-45D814D13A1E}"/>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AB86F6E1-CC9C-099C-88EE-95C8CB5ABB7D}"/>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9213795D-AA3A-D723-015D-1552A12C03F8}"/>
              </a:ext>
            </a:extLst>
          </p:cNvPr>
          <p:cNvSpPr>
            <a:spLocks noGrp="1"/>
          </p:cNvSpPr>
          <p:nvPr>
            <p:ph type="body" sz="quarter" idx="21"/>
          </p:nvPr>
        </p:nvSpPr>
        <p:spPr/>
        <p:txBody>
          <a:bodyPr/>
          <a:lstStyle/>
          <a:p>
            <a:endParaRPr lang="en-US"/>
          </a:p>
        </p:txBody>
      </p:sp>
      <p:sp>
        <p:nvSpPr>
          <p:cNvPr id="6" name="Text Placeholder 5">
            <a:extLst>
              <a:ext uri="{FF2B5EF4-FFF2-40B4-BE49-F238E27FC236}">
                <a16:creationId xmlns:a16="http://schemas.microsoft.com/office/drawing/2014/main" id="{5008A650-3741-2B97-D37C-187B3881FACA}"/>
              </a:ext>
            </a:extLst>
          </p:cNvPr>
          <p:cNvSpPr>
            <a:spLocks noGrp="1"/>
          </p:cNvSpPr>
          <p:nvPr>
            <p:ph type="body" sz="quarter" idx="22"/>
          </p:nvPr>
        </p:nvSpPr>
        <p:spPr/>
        <p:txBody>
          <a:bodyPr/>
          <a:lstStyle/>
          <a:p>
            <a:endParaRPr lang="en-US"/>
          </a:p>
        </p:txBody>
      </p:sp>
      <p:sp>
        <p:nvSpPr>
          <p:cNvPr id="7" name="Text Placeholder 6">
            <a:extLst>
              <a:ext uri="{FF2B5EF4-FFF2-40B4-BE49-F238E27FC236}">
                <a16:creationId xmlns:a16="http://schemas.microsoft.com/office/drawing/2014/main" id="{83109902-AB9D-C68D-1CAA-97EB05E915DB}"/>
              </a:ext>
            </a:extLst>
          </p:cNvPr>
          <p:cNvSpPr>
            <a:spLocks noGrp="1"/>
          </p:cNvSpPr>
          <p:nvPr>
            <p:ph type="body" sz="quarter" idx="23"/>
          </p:nvPr>
        </p:nvSpPr>
        <p:spPr/>
        <p:txBody>
          <a:bodyPr/>
          <a:lstStyle/>
          <a:p>
            <a:endParaRPr lang="en-US"/>
          </a:p>
        </p:txBody>
      </p:sp>
      <p:sp>
        <p:nvSpPr>
          <p:cNvPr id="8" name="Text Placeholder 7">
            <a:extLst>
              <a:ext uri="{FF2B5EF4-FFF2-40B4-BE49-F238E27FC236}">
                <a16:creationId xmlns:a16="http://schemas.microsoft.com/office/drawing/2014/main" id="{B9FC27A2-B15B-551B-F964-2D5B8F87B870}"/>
              </a:ext>
            </a:extLst>
          </p:cNvPr>
          <p:cNvSpPr>
            <a:spLocks noGrp="1"/>
          </p:cNvSpPr>
          <p:nvPr>
            <p:ph type="body" sz="quarter" idx="24"/>
          </p:nvPr>
        </p:nvSpPr>
        <p:spPr/>
        <p:txBody>
          <a:bodyPr/>
          <a:lstStyle/>
          <a:p>
            <a:endParaRPr lang="en-US"/>
          </a:p>
        </p:txBody>
      </p:sp>
      <p:sp>
        <p:nvSpPr>
          <p:cNvPr id="9" name="Text Placeholder 8">
            <a:extLst>
              <a:ext uri="{FF2B5EF4-FFF2-40B4-BE49-F238E27FC236}">
                <a16:creationId xmlns:a16="http://schemas.microsoft.com/office/drawing/2014/main" id="{9C57AC71-DAED-DECA-518B-D777F9D08954}"/>
              </a:ext>
            </a:extLst>
          </p:cNvPr>
          <p:cNvSpPr>
            <a:spLocks noGrp="1"/>
          </p:cNvSpPr>
          <p:nvPr>
            <p:ph type="body" sz="quarter" idx="25"/>
          </p:nvPr>
        </p:nvSpPr>
        <p:spPr/>
        <p:txBody>
          <a:bodyPr/>
          <a:lstStyle/>
          <a:p>
            <a:endParaRPr lang="en-US"/>
          </a:p>
        </p:txBody>
      </p:sp>
      <p:sp>
        <p:nvSpPr>
          <p:cNvPr id="10" name="Text Placeholder 9">
            <a:extLst>
              <a:ext uri="{FF2B5EF4-FFF2-40B4-BE49-F238E27FC236}">
                <a16:creationId xmlns:a16="http://schemas.microsoft.com/office/drawing/2014/main" id="{2AE2A8AC-DD42-7917-58CA-62331A126358}"/>
              </a:ext>
            </a:extLst>
          </p:cNvPr>
          <p:cNvSpPr>
            <a:spLocks noGrp="1"/>
          </p:cNvSpPr>
          <p:nvPr>
            <p:ph type="body" sz="quarter" idx="26"/>
          </p:nvPr>
        </p:nvSpPr>
        <p:spPr/>
        <p:txBody>
          <a:bodyPr/>
          <a:lstStyle/>
          <a:p>
            <a:endParaRPr lang="en-US"/>
          </a:p>
        </p:txBody>
      </p:sp>
      <p:sp>
        <p:nvSpPr>
          <p:cNvPr id="11" name="Text Placeholder 10">
            <a:extLst>
              <a:ext uri="{FF2B5EF4-FFF2-40B4-BE49-F238E27FC236}">
                <a16:creationId xmlns:a16="http://schemas.microsoft.com/office/drawing/2014/main" id="{20EBEAD9-508B-16A1-3F8A-88C8E6FB66DD}"/>
              </a:ext>
            </a:extLst>
          </p:cNvPr>
          <p:cNvSpPr>
            <a:spLocks noGrp="1"/>
          </p:cNvSpPr>
          <p:nvPr>
            <p:ph type="body" sz="quarter" idx="27"/>
          </p:nvPr>
        </p:nvSpPr>
        <p:spPr/>
        <p:txBody>
          <a:bodyPr/>
          <a:lstStyle/>
          <a:p>
            <a:endParaRPr lang="en-US"/>
          </a:p>
        </p:txBody>
      </p:sp>
      <p:sp>
        <p:nvSpPr>
          <p:cNvPr id="12" name="Text Placeholder 11">
            <a:extLst>
              <a:ext uri="{FF2B5EF4-FFF2-40B4-BE49-F238E27FC236}">
                <a16:creationId xmlns:a16="http://schemas.microsoft.com/office/drawing/2014/main" id="{8692D7AC-F9F6-B7CE-A101-A26353059DC1}"/>
              </a:ext>
            </a:extLst>
          </p:cNvPr>
          <p:cNvSpPr>
            <a:spLocks noGrp="1"/>
          </p:cNvSpPr>
          <p:nvPr>
            <p:ph type="body" sz="quarter" idx="28"/>
          </p:nvPr>
        </p:nvSpPr>
        <p:spPr/>
        <p:txBody>
          <a:bodyPr/>
          <a:lstStyle/>
          <a:p>
            <a:endParaRPr lang="en-US"/>
          </a:p>
        </p:txBody>
      </p:sp>
      <p:sp>
        <p:nvSpPr>
          <p:cNvPr id="13" name="Text Placeholder 12">
            <a:extLst>
              <a:ext uri="{FF2B5EF4-FFF2-40B4-BE49-F238E27FC236}">
                <a16:creationId xmlns:a16="http://schemas.microsoft.com/office/drawing/2014/main" id="{A87F4B42-C7F6-4B1F-6B01-A92F71674128}"/>
              </a:ext>
            </a:extLst>
          </p:cNvPr>
          <p:cNvSpPr>
            <a:spLocks noGrp="1"/>
          </p:cNvSpPr>
          <p:nvPr>
            <p:ph type="body" sz="quarter" idx="29"/>
          </p:nvPr>
        </p:nvSpPr>
        <p:spPr/>
        <p:txBody>
          <a:bodyPr/>
          <a:lstStyle/>
          <a:p>
            <a:endParaRPr lang="en-US"/>
          </a:p>
        </p:txBody>
      </p:sp>
      <p:sp>
        <p:nvSpPr>
          <p:cNvPr id="14" name="Text Placeholder 13">
            <a:extLst>
              <a:ext uri="{FF2B5EF4-FFF2-40B4-BE49-F238E27FC236}">
                <a16:creationId xmlns:a16="http://schemas.microsoft.com/office/drawing/2014/main" id="{D8C2EF5E-AD16-131D-6F8A-5A5C7AF679DF}"/>
              </a:ext>
            </a:extLst>
          </p:cNvPr>
          <p:cNvSpPr>
            <a:spLocks noGrp="1"/>
          </p:cNvSpPr>
          <p:nvPr>
            <p:ph type="body" sz="quarter" idx="30"/>
          </p:nvPr>
        </p:nvSpPr>
        <p:spPr/>
        <p:txBody>
          <a:bodyPr/>
          <a:lstStyle/>
          <a:p>
            <a:endParaRPr lang="en-US"/>
          </a:p>
        </p:txBody>
      </p:sp>
      <p:sp>
        <p:nvSpPr>
          <p:cNvPr id="15" name="Text Placeholder 14">
            <a:extLst>
              <a:ext uri="{FF2B5EF4-FFF2-40B4-BE49-F238E27FC236}">
                <a16:creationId xmlns:a16="http://schemas.microsoft.com/office/drawing/2014/main" id="{C127611F-94C2-B434-AE63-4B31F82FDBF2}"/>
              </a:ext>
            </a:extLst>
          </p:cNvPr>
          <p:cNvSpPr>
            <a:spLocks noGrp="1"/>
          </p:cNvSpPr>
          <p:nvPr>
            <p:ph type="body" sz="quarter" idx="96"/>
          </p:nvPr>
        </p:nvSpPr>
        <p:spPr/>
        <p:txBody>
          <a:bodyPr/>
          <a:lstStyle/>
          <a:p>
            <a:endParaRPr lang="en-US"/>
          </a:p>
        </p:txBody>
      </p:sp>
      <p:sp>
        <p:nvSpPr>
          <p:cNvPr id="16" name="Text Placeholder 15">
            <a:extLst>
              <a:ext uri="{FF2B5EF4-FFF2-40B4-BE49-F238E27FC236}">
                <a16:creationId xmlns:a16="http://schemas.microsoft.com/office/drawing/2014/main" id="{CF90A02C-43B6-C19C-1ED0-D051E1166EC0}"/>
              </a:ext>
            </a:extLst>
          </p:cNvPr>
          <p:cNvSpPr>
            <a:spLocks noGrp="1"/>
          </p:cNvSpPr>
          <p:nvPr>
            <p:ph type="body" sz="quarter" idx="136"/>
          </p:nvPr>
        </p:nvSpPr>
        <p:spPr/>
        <p:txBody>
          <a:bodyPr/>
          <a:lstStyle/>
          <a:p>
            <a:endParaRPr lang="en-US"/>
          </a:p>
        </p:txBody>
      </p:sp>
      <p:sp>
        <p:nvSpPr>
          <p:cNvPr id="17" name="Text Placeholder 16">
            <a:extLst>
              <a:ext uri="{FF2B5EF4-FFF2-40B4-BE49-F238E27FC236}">
                <a16:creationId xmlns:a16="http://schemas.microsoft.com/office/drawing/2014/main" id="{93D635BD-7510-6342-C0A7-FC0B59EB3DB5}"/>
              </a:ext>
            </a:extLst>
          </p:cNvPr>
          <p:cNvSpPr>
            <a:spLocks noGrp="1"/>
          </p:cNvSpPr>
          <p:nvPr>
            <p:ph type="body" sz="quarter" idx="137"/>
          </p:nvPr>
        </p:nvSpPr>
        <p:spPr/>
        <p:txBody>
          <a:bodyPr/>
          <a:lstStyle/>
          <a:p>
            <a:endParaRPr lang="en-US"/>
          </a:p>
        </p:txBody>
      </p:sp>
      <p:sp>
        <p:nvSpPr>
          <p:cNvPr id="18" name="Text Placeholder 17">
            <a:extLst>
              <a:ext uri="{FF2B5EF4-FFF2-40B4-BE49-F238E27FC236}">
                <a16:creationId xmlns:a16="http://schemas.microsoft.com/office/drawing/2014/main" id="{8BA77759-5CF6-E0AB-BDFC-1FF519846455}"/>
              </a:ext>
            </a:extLst>
          </p:cNvPr>
          <p:cNvSpPr>
            <a:spLocks noGrp="1"/>
          </p:cNvSpPr>
          <p:nvPr>
            <p:ph type="body" sz="quarter" idx="161"/>
          </p:nvPr>
        </p:nvSpPr>
        <p:spPr/>
        <p:txBody>
          <a:bodyPr/>
          <a:lstStyle/>
          <a:p>
            <a:endParaRPr lang="en-US"/>
          </a:p>
        </p:txBody>
      </p:sp>
      <p:sp>
        <p:nvSpPr>
          <p:cNvPr id="19" name="Text Placeholder 18">
            <a:extLst>
              <a:ext uri="{FF2B5EF4-FFF2-40B4-BE49-F238E27FC236}">
                <a16:creationId xmlns:a16="http://schemas.microsoft.com/office/drawing/2014/main" id="{34392209-F118-9C8B-389E-47A59B613093}"/>
              </a:ext>
            </a:extLst>
          </p:cNvPr>
          <p:cNvSpPr>
            <a:spLocks noGrp="1"/>
          </p:cNvSpPr>
          <p:nvPr>
            <p:ph type="body" sz="quarter" idx="195"/>
          </p:nvPr>
        </p:nvSpPr>
        <p:spPr/>
        <p:txBody>
          <a:bodyPr/>
          <a:lstStyle/>
          <a:p>
            <a:endParaRPr lang="en-US"/>
          </a:p>
        </p:txBody>
      </p:sp>
      <p:sp>
        <p:nvSpPr>
          <p:cNvPr id="20" name="Text Placeholder 19">
            <a:extLst>
              <a:ext uri="{FF2B5EF4-FFF2-40B4-BE49-F238E27FC236}">
                <a16:creationId xmlns:a16="http://schemas.microsoft.com/office/drawing/2014/main" id="{D19DE093-B88B-BDFB-7327-75804C9E50F7}"/>
              </a:ext>
            </a:extLst>
          </p:cNvPr>
          <p:cNvSpPr>
            <a:spLocks noGrp="1"/>
          </p:cNvSpPr>
          <p:nvPr>
            <p:ph type="body" sz="quarter" idx="196"/>
          </p:nvPr>
        </p:nvSpPr>
        <p:spPr/>
        <p:txBody>
          <a:bodyPr/>
          <a:lstStyle/>
          <a:p>
            <a:endParaRPr lang="en-US"/>
          </a:p>
        </p:txBody>
      </p:sp>
    </p:spTree>
    <p:extLst>
      <p:ext uri="{BB962C8B-B14F-4D97-AF65-F5344CB8AC3E}">
        <p14:creationId xmlns:p14="http://schemas.microsoft.com/office/powerpoint/2010/main" val="3892511524"/>
      </p:ext>
    </p:extLst>
  </p:cSld>
  <p:clrMapOvr>
    <a:masterClrMapping/>
  </p:clrMapOvr>
</p:sld>
</file>

<file path=ppt/theme/theme1.xml><?xml version="1.0" encoding="utf-8"?>
<a:theme xmlns:a="http://schemas.openxmlformats.org/drawingml/2006/main" name="PosterPresentations.com-36x96-Templat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Quick Guides">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1_Classic 3 Columns">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4.xml><?xml version="1.0" encoding="utf-8"?>
<a:theme xmlns:a="http://schemas.openxmlformats.org/drawingml/2006/main" name="Classic - Wide Cent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PosterPresentations.com-36x96-Template</Template>
  <TotalTime>156</TotalTime>
  <Words>0</Words>
  <Application>Microsoft Office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vt:i4>
      </vt:variant>
    </vt:vector>
  </HeadingPairs>
  <TitlesOfParts>
    <vt:vector size="10" baseType="lpstr">
      <vt:lpstr>Arial</vt:lpstr>
      <vt:lpstr>Arial Black</vt:lpstr>
      <vt:lpstr>Calibri</vt:lpstr>
      <vt:lpstr>Times New Roman</vt:lpstr>
      <vt:lpstr>Trebuchet MS</vt:lpstr>
      <vt:lpstr>PosterPresentations.com-36x96-Template</vt:lpstr>
      <vt:lpstr>Without Quick Guides</vt:lpstr>
      <vt:lpstr>1_Classic 3 Columns</vt:lpstr>
      <vt:lpstr>Classic - Wide Center</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cp:lastModifiedBy>Station 5</cp:lastModifiedBy>
  <cp:revision>34</cp:revision>
  <dcterms:created xsi:type="dcterms:W3CDTF">2012-02-06T23:51:39Z</dcterms:created>
  <dcterms:modified xsi:type="dcterms:W3CDTF">2022-06-10T19:31:57Z</dcterms:modified>
</cp:coreProperties>
</file>