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9" r:id="rId2"/>
    <p:sldMasterId id="2147483657" r:id="rId3"/>
    <p:sldMasterId id="2147483653" r:id="rId4"/>
  </p:sldMasterIdLst>
  <p:notesMasterIdLst>
    <p:notesMasterId r:id="rId6"/>
  </p:notesMasterIdLst>
  <p:sldIdLst>
    <p:sldId id="257" r:id="rId5"/>
  </p:sldIdLst>
  <p:sldSz cx="27432000" cy="19202400"/>
  <p:notesSz cx="6858000" cy="9144000"/>
  <p:defaultText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81">
          <p15:clr>
            <a:srgbClr val="A4A3A4"/>
          </p15:clr>
        </p15:guide>
        <p15:guide id="2" orient="horz" pos="168">
          <p15:clr>
            <a:srgbClr val="A4A3A4"/>
          </p15:clr>
        </p15:guide>
        <p15:guide id="3" orient="horz" pos="11821">
          <p15:clr>
            <a:srgbClr val="A4A3A4"/>
          </p15:clr>
        </p15:guide>
        <p15:guide id="4" orient="horz">
          <p15:clr>
            <a:srgbClr val="A4A3A4"/>
          </p15:clr>
        </p15:guide>
        <p15:guide id="5" pos="363">
          <p15:clr>
            <a:srgbClr val="A4A3A4"/>
          </p15:clr>
        </p15:guide>
        <p15:guide id="6" pos="1691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301" autoAdjust="0"/>
    <p:restoredTop sz="94674" autoAdjust="0"/>
  </p:normalViewPr>
  <p:slideViewPr>
    <p:cSldViewPr snapToGrid="0" snapToObjects="1" showGuides="1">
      <p:cViewPr varScale="1">
        <p:scale>
          <a:sx n="37" d="100"/>
          <a:sy n="37" d="100"/>
        </p:scale>
        <p:origin x="1284" y="90"/>
      </p:cViewPr>
      <p:guideLst>
        <p:guide orient="horz" pos="1981"/>
        <p:guide orient="horz" pos="168"/>
        <p:guide orient="horz" pos="11821"/>
        <p:guide orient="horz"/>
        <p:guide pos="363"/>
        <p:guide pos="1691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commentAuthors" Target="commentAuthor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6/9/2022</a:t>
            </a:fld>
            <a:endParaRPr lang="en-US" dirty="0"/>
          </a:p>
        </p:txBody>
      </p:sp>
      <p:sp>
        <p:nvSpPr>
          <p:cNvPr id="4" name="Slide Image Placeholder 3"/>
          <p:cNvSpPr>
            <a:spLocks noGrp="1" noRot="1" noChangeAspect="1"/>
          </p:cNvSpPr>
          <p:nvPr>
            <p:ph type="sldImg" idx="2"/>
          </p:nvPr>
        </p:nvSpPr>
        <p:spPr>
          <a:xfrm>
            <a:off x="979488" y="685800"/>
            <a:ext cx="48990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955874534"/>
      </p:ext>
    </p:extLst>
  </p:cSld>
  <p:clrMap bg1="lt1" tx1="dk1" bg2="lt2" tx2="dk2" accent1="accent1" accent2="accent2" accent3="accent3" accent4="accent4" accent5="accent5" accent6="accent6" hlink="hlink" folHlink="folHlink"/>
  <p:notesStyle>
    <a:lvl1pPr marL="0" algn="l" defTabSz="2507943" rtl="0" eaLnBrk="1" latinLnBrk="0" hangingPunct="1">
      <a:defRPr sz="3300" kern="1200">
        <a:solidFill>
          <a:schemeClr val="tx1"/>
        </a:solidFill>
        <a:latin typeface="+mn-lt"/>
        <a:ea typeface="+mn-ea"/>
        <a:cs typeface="+mn-cs"/>
      </a:defRPr>
    </a:lvl1pPr>
    <a:lvl2pPr marL="1253972" algn="l" defTabSz="2507943" rtl="0" eaLnBrk="1" latinLnBrk="0" hangingPunct="1">
      <a:defRPr sz="3300" kern="1200">
        <a:solidFill>
          <a:schemeClr val="tx1"/>
        </a:solidFill>
        <a:latin typeface="+mn-lt"/>
        <a:ea typeface="+mn-ea"/>
        <a:cs typeface="+mn-cs"/>
      </a:defRPr>
    </a:lvl2pPr>
    <a:lvl3pPr marL="2507943" algn="l" defTabSz="2507943" rtl="0" eaLnBrk="1" latinLnBrk="0" hangingPunct="1">
      <a:defRPr sz="3300" kern="1200">
        <a:solidFill>
          <a:schemeClr val="tx1"/>
        </a:solidFill>
        <a:latin typeface="+mn-lt"/>
        <a:ea typeface="+mn-ea"/>
        <a:cs typeface="+mn-cs"/>
      </a:defRPr>
    </a:lvl3pPr>
    <a:lvl4pPr marL="3761915" algn="l" defTabSz="2507943" rtl="0" eaLnBrk="1" latinLnBrk="0" hangingPunct="1">
      <a:defRPr sz="3300" kern="1200">
        <a:solidFill>
          <a:schemeClr val="tx1"/>
        </a:solidFill>
        <a:latin typeface="+mn-lt"/>
        <a:ea typeface="+mn-ea"/>
        <a:cs typeface="+mn-cs"/>
      </a:defRPr>
    </a:lvl4pPr>
    <a:lvl5pPr marL="5015886" algn="l" defTabSz="2507943" rtl="0" eaLnBrk="1" latinLnBrk="0" hangingPunct="1">
      <a:defRPr sz="3300" kern="1200">
        <a:solidFill>
          <a:schemeClr val="tx1"/>
        </a:solidFill>
        <a:latin typeface="+mn-lt"/>
        <a:ea typeface="+mn-ea"/>
        <a:cs typeface="+mn-cs"/>
      </a:defRPr>
    </a:lvl5pPr>
    <a:lvl6pPr marL="6269858" algn="l" defTabSz="2507943" rtl="0" eaLnBrk="1" latinLnBrk="0" hangingPunct="1">
      <a:defRPr sz="3300" kern="1200">
        <a:solidFill>
          <a:schemeClr val="tx1"/>
        </a:solidFill>
        <a:latin typeface="+mn-lt"/>
        <a:ea typeface="+mn-ea"/>
        <a:cs typeface="+mn-cs"/>
      </a:defRPr>
    </a:lvl6pPr>
    <a:lvl7pPr marL="7523830" algn="l" defTabSz="2507943" rtl="0" eaLnBrk="1" latinLnBrk="0" hangingPunct="1">
      <a:defRPr sz="3300" kern="1200">
        <a:solidFill>
          <a:schemeClr val="tx1"/>
        </a:solidFill>
        <a:latin typeface="+mn-lt"/>
        <a:ea typeface="+mn-ea"/>
        <a:cs typeface="+mn-cs"/>
      </a:defRPr>
    </a:lvl7pPr>
    <a:lvl8pPr marL="8777801" algn="l" defTabSz="2507943" rtl="0" eaLnBrk="1" latinLnBrk="0" hangingPunct="1">
      <a:defRPr sz="3300" kern="1200">
        <a:solidFill>
          <a:schemeClr val="tx1"/>
        </a:solidFill>
        <a:latin typeface="+mn-lt"/>
        <a:ea typeface="+mn-ea"/>
        <a:cs typeface="+mn-cs"/>
      </a:defRPr>
    </a:lvl8pPr>
    <a:lvl9pPr marL="10031773" algn="l" defTabSz="2507943" rtl="0" eaLnBrk="1" latinLnBrk="0" hangingPunct="1">
      <a:defRPr sz="33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5116" y="3622884"/>
            <a:ext cx="6285508" cy="479239"/>
          </a:xfrm>
          <a:prstGeom prst="rect">
            <a:avLst/>
          </a:prstGeom>
        </p:spPr>
        <p:txBody>
          <a:bodyPr wrap="square" lIns="130622" tIns="130622" rIns="130622" bIns="130622"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565116" y="3170996"/>
            <a:ext cx="6280547" cy="413295"/>
          </a:xfrm>
          <a:prstGeom prst="rect">
            <a:avLst/>
          </a:prstGeom>
          <a:noFill/>
        </p:spPr>
        <p:txBody>
          <a:bodyPr lIns="52249" tIns="52249" rIns="52249" bIns="52249" anchor="t" anchorCtr="0">
            <a:spAutoFit/>
          </a:bodyPr>
          <a:lstStyle>
            <a:lvl1pPr algn="ctr">
              <a:buNone/>
              <a:defRPr sz="20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565116" y="8298326"/>
            <a:ext cx="6281539" cy="413295"/>
          </a:xfrm>
          <a:prstGeom prst="rect">
            <a:avLst/>
          </a:prstGeom>
          <a:noFill/>
        </p:spPr>
        <p:txBody>
          <a:bodyPr wrap="square" lIns="52249" tIns="52249" rIns="52249" bIns="52249" anchor="t" anchorCtr="0">
            <a:spAutoFit/>
          </a:bodyPr>
          <a:lstStyle>
            <a:lvl1pPr algn="ctr">
              <a:buNone/>
              <a:defRPr sz="20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7241978" y="3594190"/>
            <a:ext cx="6280546" cy="479239"/>
          </a:xfrm>
          <a:prstGeom prst="rect">
            <a:avLst/>
          </a:prstGeom>
        </p:spPr>
        <p:txBody>
          <a:bodyPr wrap="square" lIns="130622" tIns="130622" rIns="130622" bIns="130622"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7232897" y="3170996"/>
            <a:ext cx="6280547" cy="413295"/>
          </a:xfrm>
          <a:prstGeom prst="rect">
            <a:avLst/>
          </a:prstGeom>
          <a:noFill/>
        </p:spPr>
        <p:txBody>
          <a:bodyPr lIns="52249" tIns="52249" rIns="52249" bIns="52249" anchor="t" anchorCtr="0">
            <a:spAutoFit/>
          </a:bodyPr>
          <a:lstStyle>
            <a:lvl1pPr algn="ctr">
              <a:buNone/>
              <a:defRPr sz="200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3911462" y="3598821"/>
            <a:ext cx="6280546" cy="479239"/>
          </a:xfrm>
          <a:prstGeom prst="rect">
            <a:avLst/>
          </a:prstGeom>
        </p:spPr>
        <p:txBody>
          <a:bodyPr wrap="square" lIns="130622" tIns="130622" rIns="130622" bIns="130622"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3900678" y="3170996"/>
            <a:ext cx="6286500" cy="413295"/>
          </a:xfrm>
          <a:prstGeom prst="rect">
            <a:avLst/>
          </a:prstGeom>
          <a:noFill/>
        </p:spPr>
        <p:txBody>
          <a:bodyPr lIns="52249" tIns="52249" rIns="52249" bIns="52249" anchor="t" anchorCtr="0">
            <a:spAutoFit/>
          </a:bodyPr>
          <a:lstStyle>
            <a:lvl1pPr algn="ctr">
              <a:buNone/>
              <a:defRPr sz="200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20574412" y="3170996"/>
            <a:ext cx="6279386" cy="413295"/>
          </a:xfrm>
          <a:prstGeom prst="rect">
            <a:avLst/>
          </a:prstGeom>
          <a:noFill/>
        </p:spPr>
        <p:txBody>
          <a:bodyPr wrap="square" lIns="52249" tIns="52249" rIns="52249" bIns="52249" anchor="t" anchorCtr="0">
            <a:spAutoFit/>
          </a:bodyPr>
          <a:lstStyle>
            <a:lvl1pPr algn="ctr">
              <a:buNone/>
              <a:defRPr sz="20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0574412" y="3598821"/>
            <a:ext cx="6279386" cy="479239"/>
          </a:xfrm>
          <a:prstGeom prst="rect">
            <a:avLst/>
          </a:prstGeom>
        </p:spPr>
        <p:txBody>
          <a:bodyPr wrap="square" lIns="130622" tIns="130622" rIns="130622" bIns="130622"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0574412" y="8333457"/>
            <a:ext cx="6279386" cy="413295"/>
          </a:xfrm>
          <a:prstGeom prst="rect">
            <a:avLst/>
          </a:prstGeom>
          <a:noFill/>
        </p:spPr>
        <p:txBody>
          <a:bodyPr wrap="square" lIns="52249" tIns="52249" rIns="52249" bIns="52249" anchor="t" anchorCtr="0">
            <a:spAutoFit/>
          </a:bodyPr>
          <a:lstStyle>
            <a:lvl1pPr algn="ctr">
              <a:buNone/>
              <a:defRPr sz="20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0574412" y="8756651"/>
            <a:ext cx="6282531" cy="479239"/>
          </a:xfrm>
          <a:prstGeom prst="rect">
            <a:avLst/>
          </a:prstGeom>
        </p:spPr>
        <p:txBody>
          <a:bodyPr wrap="square" lIns="130622" tIns="130622" rIns="130622" bIns="130622"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0574412" y="14987344"/>
            <a:ext cx="6279386" cy="413295"/>
          </a:xfrm>
          <a:prstGeom prst="rect">
            <a:avLst/>
          </a:prstGeom>
          <a:noFill/>
        </p:spPr>
        <p:txBody>
          <a:bodyPr wrap="square" lIns="52249" tIns="52249" rIns="52249" bIns="52249" anchor="t" anchorCtr="0">
            <a:spAutoFit/>
          </a:bodyPr>
          <a:lstStyle>
            <a:lvl1pPr algn="ctr">
              <a:buNone/>
              <a:defRPr sz="2000" b="1" u="sng" baseline="0">
                <a:solidFill>
                  <a:schemeClr val="accent5">
                    <a:lumMod val="50000"/>
                  </a:schemeClr>
                </a:solidFill>
              </a:defRPr>
            </a:lvl1pPr>
          </a:lstStyle>
          <a:p>
            <a:pPr lvl="0"/>
            <a:r>
              <a:rPr lang="en-US" dirty="0"/>
              <a:t>(click to edit)  ACKNOWLEDGEMENTS</a:t>
            </a:r>
          </a:p>
        </p:txBody>
      </p:sp>
      <p:sp>
        <p:nvSpPr>
          <p:cNvPr id="30" name="Text Placeholder 3"/>
          <p:cNvSpPr>
            <a:spLocks noGrp="1"/>
          </p:cNvSpPr>
          <p:nvPr>
            <p:ph type="body" sz="quarter" idx="30" hasCustomPrompt="1"/>
          </p:nvPr>
        </p:nvSpPr>
        <p:spPr>
          <a:xfrm>
            <a:off x="20574412" y="15410538"/>
            <a:ext cx="6282531" cy="479239"/>
          </a:xfrm>
          <a:prstGeom prst="rect">
            <a:avLst/>
          </a:prstGeom>
        </p:spPr>
        <p:txBody>
          <a:bodyPr wrap="square" lIns="130622" tIns="130622" rIns="130622" bIns="130622"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565116" y="8721738"/>
            <a:ext cx="6285508" cy="479239"/>
          </a:xfrm>
          <a:prstGeom prst="rect">
            <a:avLst/>
          </a:prstGeom>
        </p:spPr>
        <p:txBody>
          <a:bodyPr wrap="square" lIns="130622" tIns="130622" rIns="130622" bIns="130622"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3662362" y="1300596"/>
            <a:ext cx="20107276" cy="707886"/>
          </a:xfrm>
          <a:prstGeom prst="rect">
            <a:avLst/>
          </a:prstGeom>
        </p:spPr>
        <p:txBody>
          <a:bodyPr anchor="t" anchorCtr="0">
            <a:spAutoFit/>
          </a:bodyPr>
          <a:lstStyle>
            <a:lvl1pPr algn="ctr">
              <a:buFontTx/>
              <a:buNone/>
              <a:defRPr sz="40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7" name="Text Placeholder 76"/>
          <p:cNvSpPr>
            <a:spLocks noGrp="1"/>
          </p:cNvSpPr>
          <p:nvPr>
            <p:ph type="body" sz="quarter" idx="184" hasCustomPrompt="1"/>
          </p:nvPr>
        </p:nvSpPr>
        <p:spPr>
          <a:xfrm>
            <a:off x="3662362" y="1972967"/>
            <a:ext cx="20107276" cy="584775"/>
          </a:xfrm>
          <a:prstGeom prst="rect">
            <a:avLst/>
          </a:prstGeom>
        </p:spPr>
        <p:txBody>
          <a:bodyPr anchor="t" anchorCtr="0">
            <a:spAutoFit/>
          </a:bodyPr>
          <a:lstStyle>
            <a:lvl1pPr algn="ctr">
              <a:buFontTx/>
              <a:buNone/>
              <a:defRPr sz="32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85" hasCustomPrompt="1"/>
          </p:nvPr>
        </p:nvSpPr>
        <p:spPr>
          <a:xfrm>
            <a:off x="3662362" y="430098"/>
            <a:ext cx="20107276" cy="923330"/>
          </a:xfrm>
          <a:prstGeom prst="rect">
            <a:avLst/>
          </a:prstGeom>
        </p:spPr>
        <p:txBody>
          <a:bodyPr anchor="t" anchorCtr="0">
            <a:spAutoFit/>
          </a:bodyPr>
          <a:lstStyle>
            <a:lvl1pPr algn="ctr">
              <a:buFontTx/>
              <a:buNone/>
              <a:defRPr sz="5400" b="1">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Quick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5116" y="3622884"/>
            <a:ext cx="6285508" cy="479239"/>
          </a:xfrm>
          <a:prstGeom prst="rect">
            <a:avLst/>
          </a:prstGeom>
        </p:spPr>
        <p:txBody>
          <a:bodyPr wrap="square" lIns="130622" tIns="130622" rIns="130622" bIns="130622"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565116" y="3170996"/>
            <a:ext cx="6280547" cy="413295"/>
          </a:xfrm>
          <a:prstGeom prst="rect">
            <a:avLst/>
          </a:prstGeom>
          <a:noFill/>
        </p:spPr>
        <p:txBody>
          <a:bodyPr lIns="52249" tIns="52249" rIns="52249" bIns="52249" anchor="t" anchorCtr="0">
            <a:spAutoFit/>
          </a:bodyPr>
          <a:lstStyle>
            <a:lvl1pPr algn="ctr">
              <a:buNone/>
              <a:defRPr sz="20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565116" y="8298326"/>
            <a:ext cx="6281539" cy="413295"/>
          </a:xfrm>
          <a:prstGeom prst="rect">
            <a:avLst/>
          </a:prstGeom>
          <a:noFill/>
        </p:spPr>
        <p:txBody>
          <a:bodyPr wrap="square" lIns="52249" tIns="52249" rIns="52249" bIns="52249" anchor="t" anchorCtr="0">
            <a:spAutoFit/>
          </a:bodyPr>
          <a:lstStyle>
            <a:lvl1pPr algn="ctr">
              <a:buNone/>
              <a:defRPr sz="20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7241978" y="3594190"/>
            <a:ext cx="6280546" cy="479239"/>
          </a:xfrm>
          <a:prstGeom prst="rect">
            <a:avLst/>
          </a:prstGeom>
        </p:spPr>
        <p:txBody>
          <a:bodyPr wrap="square" lIns="130622" tIns="130622" rIns="130622" bIns="130622"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7232897" y="3170996"/>
            <a:ext cx="6280547" cy="413295"/>
          </a:xfrm>
          <a:prstGeom prst="rect">
            <a:avLst/>
          </a:prstGeom>
          <a:noFill/>
        </p:spPr>
        <p:txBody>
          <a:bodyPr lIns="52249" tIns="52249" rIns="52249" bIns="52249" anchor="t" anchorCtr="0">
            <a:spAutoFit/>
          </a:bodyPr>
          <a:lstStyle>
            <a:lvl1pPr algn="ctr">
              <a:buNone/>
              <a:defRPr sz="200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3911462" y="3598821"/>
            <a:ext cx="6280546" cy="479239"/>
          </a:xfrm>
          <a:prstGeom prst="rect">
            <a:avLst/>
          </a:prstGeom>
        </p:spPr>
        <p:txBody>
          <a:bodyPr wrap="square" lIns="130622" tIns="130622" rIns="130622" bIns="130622"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3900678" y="3170996"/>
            <a:ext cx="6286500" cy="413295"/>
          </a:xfrm>
          <a:prstGeom prst="rect">
            <a:avLst/>
          </a:prstGeom>
          <a:noFill/>
        </p:spPr>
        <p:txBody>
          <a:bodyPr lIns="52249" tIns="52249" rIns="52249" bIns="52249" anchor="t" anchorCtr="0">
            <a:spAutoFit/>
          </a:bodyPr>
          <a:lstStyle>
            <a:lvl1pPr algn="ctr">
              <a:buNone/>
              <a:defRPr sz="200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20574412" y="3170996"/>
            <a:ext cx="6279386" cy="413295"/>
          </a:xfrm>
          <a:prstGeom prst="rect">
            <a:avLst/>
          </a:prstGeom>
          <a:noFill/>
        </p:spPr>
        <p:txBody>
          <a:bodyPr wrap="square" lIns="52249" tIns="52249" rIns="52249" bIns="52249" anchor="t" anchorCtr="0">
            <a:spAutoFit/>
          </a:bodyPr>
          <a:lstStyle>
            <a:lvl1pPr algn="ctr">
              <a:buNone/>
              <a:defRPr sz="20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0574412" y="3598821"/>
            <a:ext cx="6279386" cy="479239"/>
          </a:xfrm>
          <a:prstGeom prst="rect">
            <a:avLst/>
          </a:prstGeom>
        </p:spPr>
        <p:txBody>
          <a:bodyPr wrap="square" lIns="130622" tIns="130622" rIns="130622" bIns="130622"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0574412" y="8333457"/>
            <a:ext cx="6279386" cy="413295"/>
          </a:xfrm>
          <a:prstGeom prst="rect">
            <a:avLst/>
          </a:prstGeom>
          <a:noFill/>
        </p:spPr>
        <p:txBody>
          <a:bodyPr wrap="square" lIns="52249" tIns="52249" rIns="52249" bIns="52249" anchor="t" anchorCtr="0">
            <a:spAutoFit/>
          </a:bodyPr>
          <a:lstStyle>
            <a:lvl1pPr algn="ctr">
              <a:buNone/>
              <a:defRPr sz="20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0574412" y="8756651"/>
            <a:ext cx="6282531" cy="479239"/>
          </a:xfrm>
          <a:prstGeom prst="rect">
            <a:avLst/>
          </a:prstGeom>
        </p:spPr>
        <p:txBody>
          <a:bodyPr wrap="square" lIns="130622" tIns="130622" rIns="130622" bIns="130622"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0574412" y="14987344"/>
            <a:ext cx="6279386" cy="413295"/>
          </a:xfrm>
          <a:prstGeom prst="rect">
            <a:avLst/>
          </a:prstGeom>
          <a:noFill/>
        </p:spPr>
        <p:txBody>
          <a:bodyPr wrap="square" lIns="52249" tIns="52249" rIns="52249" bIns="52249" anchor="t" anchorCtr="0">
            <a:spAutoFit/>
          </a:bodyPr>
          <a:lstStyle>
            <a:lvl1pPr algn="ctr">
              <a:buNone/>
              <a:defRPr sz="2000" b="1" u="sng" baseline="0">
                <a:solidFill>
                  <a:schemeClr val="accent5">
                    <a:lumMod val="50000"/>
                  </a:schemeClr>
                </a:solidFill>
              </a:defRPr>
            </a:lvl1pPr>
          </a:lstStyle>
          <a:p>
            <a:pPr lvl="0"/>
            <a:r>
              <a:rPr lang="en-US" dirty="0"/>
              <a:t>(click to edit)  ACKNOWLEDGEMENTS</a:t>
            </a:r>
          </a:p>
        </p:txBody>
      </p:sp>
      <p:sp>
        <p:nvSpPr>
          <p:cNvPr id="30" name="Text Placeholder 3"/>
          <p:cNvSpPr>
            <a:spLocks noGrp="1"/>
          </p:cNvSpPr>
          <p:nvPr>
            <p:ph type="body" sz="quarter" idx="30" hasCustomPrompt="1"/>
          </p:nvPr>
        </p:nvSpPr>
        <p:spPr>
          <a:xfrm>
            <a:off x="20574412" y="15410538"/>
            <a:ext cx="6282531" cy="479239"/>
          </a:xfrm>
          <a:prstGeom prst="rect">
            <a:avLst/>
          </a:prstGeom>
        </p:spPr>
        <p:txBody>
          <a:bodyPr wrap="square" lIns="130622" tIns="130622" rIns="130622" bIns="130622"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565116" y="8721738"/>
            <a:ext cx="6285508" cy="479239"/>
          </a:xfrm>
          <a:prstGeom prst="rect">
            <a:avLst/>
          </a:prstGeom>
        </p:spPr>
        <p:txBody>
          <a:bodyPr wrap="square" lIns="130622" tIns="130622" rIns="130622" bIns="130622"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3662362" y="1300596"/>
            <a:ext cx="20107276" cy="707886"/>
          </a:xfrm>
          <a:prstGeom prst="rect">
            <a:avLst/>
          </a:prstGeom>
        </p:spPr>
        <p:txBody>
          <a:bodyPr anchor="t" anchorCtr="0">
            <a:spAutoFit/>
          </a:bodyPr>
          <a:lstStyle>
            <a:lvl1pPr algn="ctr">
              <a:buFontTx/>
              <a:buNone/>
              <a:defRPr sz="40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7" name="Text Placeholder 76"/>
          <p:cNvSpPr>
            <a:spLocks noGrp="1"/>
          </p:cNvSpPr>
          <p:nvPr>
            <p:ph type="body" sz="quarter" idx="184" hasCustomPrompt="1"/>
          </p:nvPr>
        </p:nvSpPr>
        <p:spPr>
          <a:xfrm>
            <a:off x="3662362" y="1972967"/>
            <a:ext cx="20107276" cy="584775"/>
          </a:xfrm>
          <a:prstGeom prst="rect">
            <a:avLst/>
          </a:prstGeom>
        </p:spPr>
        <p:txBody>
          <a:bodyPr anchor="t" anchorCtr="0">
            <a:spAutoFit/>
          </a:bodyPr>
          <a:lstStyle>
            <a:lvl1pPr algn="ctr">
              <a:buFontTx/>
              <a:buNone/>
              <a:defRPr sz="32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85" hasCustomPrompt="1"/>
          </p:nvPr>
        </p:nvSpPr>
        <p:spPr>
          <a:xfrm>
            <a:off x="3662362" y="430098"/>
            <a:ext cx="20107276" cy="923330"/>
          </a:xfrm>
          <a:prstGeom prst="rect">
            <a:avLst/>
          </a:prstGeom>
        </p:spPr>
        <p:txBody>
          <a:bodyPr anchor="t" anchorCtr="0">
            <a:spAutoFit/>
          </a:bodyPr>
          <a:lstStyle>
            <a:lvl1pPr algn="ctr">
              <a:buFontTx/>
              <a:buNone/>
              <a:defRPr sz="5400" b="1">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2135445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89179" y="3574758"/>
            <a:ext cx="8494548" cy="479239"/>
          </a:xfrm>
          <a:prstGeom prst="rect">
            <a:avLst/>
          </a:prstGeom>
        </p:spPr>
        <p:txBody>
          <a:bodyPr wrap="square" lIns="130622" tIns="130622" rIns="130622" bIns="130622" anchor="t" anchorCtr="0">
            <a:spAutoFit/>
          </a:bodyPr>
          <a:lstStyle>
            <a:lvl1pPr marL="195933" indent="-195933">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589179" y="3143870"/>
            <a:ext cx="8483204" cy="428684"/>
          </a:xfrm>
          <a:prstGeom prst="rect">
            <a:avLst/>
          </a:prstGeom>
          <a:noFill/>
        </p:spPr>
        <p:txBody>
          <a:bodyPr wrap="square" lIns="52249" tIns="52249" rIns="52249" bIns="52249" anchor="t" anchorCtr="0">
            <a:spAutoFit/>
          </a:bodyPr>
          <a:lstStyle>
            <a:lvl1pPr algn="ctr">
              <a:buNone/>
              <a:defRPr sz="2100"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589179" y="10521359"/>
            <a:ext cx="8495540" cy="479239"/>
          </a:xfrm>
          <a:prstGeom prst="rect">
            <a:avLst/>
          </a:prstGeom>
        </p:spPr>
        <p:txBody>
          <a:bodyPr wrap="square" lIns="130622" tIns="130622" rIns="130622" bIns="130622" anchor="t" anchorCtr="0">
            <a:spAutoFit/>
          </a:bodyPr>
          <a:lstStyle>
            <a:lvl1pPr marL="195933" indent="-195933">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589179" y="10058401"/>
            <a:ext cx="8483203" cy="428684"/>
          </a:xfrm>
          <a:prstGeom prst="rect">
            <a:avLst/>
          </a:prstGeom>
          <a:noFill/>
        </p:spPr>
        <p:txBody>
          <a:bodyPr wrap="square" lIns="52249" tIns="52249" rIns="52249" bIns="52249" anchor="t" anchorCtr="0">
            <a:spAutoFit/>
          </a:bodyPr>
          <a:lstStyle>
            <a:lvl1pPr algn="ctr">
              <a:buNone/>
              <a:defRPr sz="210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9471423" y="12427411"/>
            <a:ext cx="8482209" cy="479239"/>
          </a:xfrm>
          <a:prstGeom prst="rect">
            <a:avLst/>
          </a:prstGeom>
        </p:spPr>
        <p:txBody>
          <a:bodyPr wrap="square" lIns="130622" tIns="130622" rIns="130622" bIns="130622" anchor="t" anchorCtr="0">
            <a:spAutoFit/>
          </a:bodyPr>
          <a:lstStyle>
            <a:lvl1pPr marL="195933" indent="-195933">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9471423" y="12001154"/>
            <a:ext cx="8482209" cy="428684"/>
          </a:xfrm>
          <a:prstGeom prst="rect">
            <a:avLst/>
          </a:prstGeom>
          <a:noFill/>
        </p:spPr>
        <p:txBody>
          <a:bodyPr wrap="square" lIns="52249" tIns="52249" rIns="52249" bIns="52249" anchor="t" anchorCtr="0">
            <a:spAutoFit/>
          </a:bodyPr>
          <a:lstStyle>
            <a:lvl1pPr algn="ctr">
              <a:buNone/>
              <a:defRPr sz="2100" b="1" u="sng" baseline="0">
                <a:solidFill>
                  <a:schemeClr val="accent5">
                    <a:lumMod val="50000"/>
                  </a:schemeClr>
                </a:solidFill>
              </a:defRPr>
            </a:lvl1pPr>
          </a:lstStyle>
          <a:p>
            <a:pPr lvl="0"/>
            <a:r>
              <a:rPr lang="en-US" dirty="0"/>
              <a:t>(click to add)  MATERIALS &amp; METHODS</a:t>
            </a:r>
          </a:p>
        </p:txBody>
      </p:sp>
      <p:sp>
        <p:nvSpPr>
          <p:cNvPr id="23" name="Text Placeholder 3"/>
          <p:cNvSpPr>
            <a:spLocks noGrp="1"/>
          </p:cNvSpPr>
          <p:nvPr>
            <p:ph type="body" sz="quarter" idx="23" hasCustomPrompt="1"/>
          </p:nvPr>
        </p:nvSpPr>
        <p:spPr>
          <a:xfrm>
            <a:off x="9476384" y="3579388"/>
            <a:ext cx="8482209" cy="479239"/>
          </a:xfrm>
          <a:prstGeom prst="rect">
            <a:avLst/>
          </a:prstGeom>
        </p:spPr>
        <p:txBody>
          <a:bodyPr wrap="square" lIns="130622" tIns="130622" rIns="130622" bIns="130622" anchor="t" anchorCtr="0">
            <a:spAutoFit/>
          </a:bodyPr>
          <a:lstStyle>
            <a:lvl1pPr marL="195933" indent="-195933">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9471422" y="3143870"/>
            <a:ext cx="8487172" cy="428684"/>
          </a:xfrm>
          <a:prstGeom prst="rect">
            <a:avLst/>
          </a:prstGeom>
          <a:noFill/>
        </p:spPr>
        <p:txBody>
          <a:bodyPr wrap="square" lIns="52249" tIns="52249" rIns="52249" bIns="52249" anchor="t" anchorCtr="0">
            <a:spAutoFit/>
          </a:bodyPr>
          <a:lstStyle>
            <a:lvl1pPr algn="ctr">
              <a:buNone/>
              <a:defRPr sz="210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18372338" y="3143870"/>
            <a:ext cx="8485018" cy="428684"/>
          </a:xfrm>
          <a:prstGeom prst="rect">
            <a:avLst/>
          </a:prstGeom>
          <a:noFill/>
        </p:spPr>
        <p:txBody>
          <a:bodyPr wrap="square" lIns="52249" tIns="52249" rIns="52249" bIns="52249" anchor="t" anchorCtr="0">
            <a:spAutoFit/>
          </a:bodyPr>
          <a:lstStyle>
            <a:lvl1pPr algn="ctr">
              <a:buNone/>
              <a:defRPr sz="210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18372338" y="3574758"/>
            <a:ext cx="8485018" cy="479239"/>
          </a:xfrm>
          <a:prstGeom prst="rect">
            <a:avLst/>
          </a:prstGeom>
        </p:spPr>
        <p:txBody>
          <a:bodyPr wrap="square" lIns="130622" tIns="130622" rIns="130622" bIns="130622" anchor="t" anchorCtr="0">
            <a:spAutoFit/>
          </a:bodyPr>
          <a:lstStyle>
            <a:lvl1pPr marL="195933" indent="-195933">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8372338" y="10039671"/>
            <a:ext cx="8485018" cy="428684"/>
          </a:xfrm>
          <a:prstGeom prst="rect">
            <a:avLst/>
          </a:prstGeom>
          <a:noFill/>
        </p:spPr>
        <p:txBody>
          <a:bodyPr wrap="square" lIns="52249" tIns="52249" rIns="52249" bIns="52249" anchor="t" anchorCtr="0">
            <a:spAutoFit/>
          </a:bodyPr>
          <a:lstStyle>
            <a:lvl1pPr algn="ctr">
              <a:buNone/>
              <a:defRPr sz="210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18370766" y="10470559"/>
            <a:ext cx="8488163" cy="479239"/>
          </a:xfrm>
          <a:prstGeom prst="rect">
            <a:avLst/>
          </a:prstGeom>
        </p:spPr>
        <p:txBody>
          <a:bodyPr wrap="square" lIns="130622" tIns="130622" rIns="130622" bIns="130622" anchor="t" anchorCtr="0">
            <a:spAutoFit/>
          </a:bodyPr>
          <a:lstStyle>
            <a:lvl1pPr marL="195933" indent="-195933">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8372338" y="14979650"/>
            <a:ext cx="8485018" cy="428684"/>
          </a:xfrm>
          <a:prstGeom prst="rect">
            <a:avLst/>
          </a:prstGeom>
          <a:noFill/>
        </p:spPr>
        <p:txBody>
          <a:bodyPr wrap="square" lIns="52249" tIns="52249" rIns="52249" bIns="52249" anchor="t" anchorCtr="0">
            <a:spAutoFit/>
          </a:bodyPr>
          <a:lstStyle>
            <a:lvl1pPr algn="ctr">
              <a:buNone/>
              <a:defRPr sz="2100"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18370766" y="15410538"/>
            <a:ext cx="8488163" cy="479239"/>
          </a:xfrm>
          <a:prstGeom prst="rect">
            <a:avLst/>
          </a:prstGeom>
        </p:spPr>
        <p:txBody>
          <a:bodyPr wrap="square" lIns="130622" tIns="130622" rIns="130622" bIns="130622" anchor="t" anchorCtr="0">
            <a:spAutoFit/>
          </a:bodyPr>
          <a:lstStyle>
            <a:lvl1pPr marL="195933" indent="-195933">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70" name="Text Placeholder 76"/>
          <p:cNvSpPr>
            <a:spLocks noGrp="1"/>
          </p:cNvSpPr>
          <p:nvPr>
            <p:ph type="body" sz="quarter" idx="150" hasCustomPrompt="1"/>
          </p:nvPr>
        </p:nvSpPr>
        <p:spPr>
          <a:xfrm>
            <a:off x="3662362" y="1300596"/>
            <a:ext cx="20107276" cy="707886"/>
          </a:xfrm>
          <a:prstGeom prst="rect">
            <a:avLst/>
          </a:prstGeom>
        </p:spPr>
        <p:txBody>
          <a:bodyPr anchor="t" anchorCtr="0">
            <a:spAutoFit/>
          </a:bodyPr>
          <a:lstStyle>
            <a:lvl1pPr algn="ctr">
              <a:buFontTx/>
              <a:buNone/>
              <a:defRPr sz="40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1" name="Text Placeholder 76"/>
          <p:cNvSpPr>
            <a:spLocks noGrp="1"/>
          </p:cNvSpPr>
          <p:nvPr>
            <p:ph type="body" sz="quarter" idx="184" hasCustomPrompt="1"/>
          </p:nvPr>
        </p:nvSpPr>
        <p:spPr>
          <a:xfrm>
            <a:off x="3662362" y="1972967"/>
            <a:ext cx="20107276" cy="584775"/>
          </a:xfrm>
          <a:prstGeom prst="rect">
            <a:avLst/>
          </a:prstGeom>
        </p:spPr>
        <p:txBody>
          <a:bodyPr anchor="t" anchorCtr="0">
            <a:spAutoFit/>
          </a:bodyPr>
          <a:lstStyle>
            <a:lvl1pPr algn="ctr">
              <a:buFontTx/>
              <a:buNone/>
              <a:defRPr sz="32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3" name="Text Placeholder 76"/>
          <p:cNvSpPr>
            <a:spLocks noGrp="1"/>
          </p:cNvSpPr>
          <p:nvPr>
            <p:ph type="body" sz="quarter" idx="185" hasCustomPrompt="1"/>
          </p:nvPr>
        </p:nvSpPr>
        <p:spPr>
          <a:xfrm>
            <a:off x="3662362" y="430098"/>
            <a:ext cx="20107276" cy="923330"/>
          </a:xfrm>
          <a:prstGeom prst="rect">
            <a:avLst/>
          </a:prstGeom>
        </p:spPr>
        <p:txBody>
          <a:bodyPr anchor="t" anchorCtr="0">
            <a:spAutoFit/>
          </a:bodyPr>
          <a:lstStyle>
            <a:lvl1pPr algn="ctr">
              <a:buFontTx/>
              <a:buNone/>
              <a:defRPr sz="5400" b="1">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5116" y="3502569"/>
            <a:ext cx="6285508" cy="479239"/>
          </a:xfrm>
          <a:prstGeom prst="rect">
            <a:avLst/>
          </a:prstGeom>
        </p:spPr>
        <p:txBody>
          <a:bodyPr wrap="square" lIns="130622" tIns="130622" rIns="130622" bIns="130622" anchor="t" anchorCtr="0">
            <a:spAutoFit/>
          </a:bodyPr>
          <a:lstStyle>
            <a:lvl1pPr marL="195933" indent="-195933">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576462" y="3071681"/>
            <a:ext cx="6280547" cy="428684"/>
          </a:xfrm>
          <a:prstGeom prst="rect">
            <a:avLst/>
          </a:prstGeom>
          <a:noFill/>
        </p:spPr>
        <p:txBody>
          <a:bodyPr lIns="52249" tIns="52249" rIns="52249" bIns="52249" anchor="t" anchorCtr="0">
            <a:spAutoFit/>
          </a:bodyPr>
          <a:lstStyle>
            <a:lvl1pPr algn="ctr">
              <a:buNone/>
              <a:defRPr sz="2100"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564124" y="8702790"/>
            <a:ext cx="6286500" cy="479239"/>
          </a:xfrm>
          <a:prstGeom prst="rect">
            <a:avLst/>
          </a:prstGeom>
        </p:spPr>
        <p:txBody>
          <a:bodyPr wrap="square" lIns="130622" tIns="130622" rIns="130622" bIns="130622" anchor="t" anchorCtr="0">
            <a:spAutoFit/>
          </a:bodyPr>
          <a:lstStyle>
            <a:lvl1pPr marL="195933" indent="-195933">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576461" y="8290632"/>
            <a:ext cx="6281539" cy="428684"/>
          </a:xfrm>
          <a:prstGeom prst="rect">
            <a:avLst/>
          </a:prstGeom>
          <a:noFill/>
        </p:spPr>
        <p:txBody>
          <a:bodyPr wrap="square" lIns="52249" tIns="52249" rIns="52249" bIns="52249" anchor="t" anchorCtr="0">
            <a:spAutoFit/>
          </a:bodyPr>
          <a:lstStyle>
            <a:lvl1pPr algn="ctr">
              <a:buNone/>
              <a:defRPr sz="210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7241977" y="3497938"/>
            <a:ext cx="12950030" cy="479239"/>
          </a:xfrm>
          <a:prstGeom prst="rect">
            <a:avLst/>
          </a:prstGeom>
        </p:spPr>
        <p:txBody>
          <a:bodyPr wrap="square" lIns="130622" tIns="130622" rIns="130622" bIns="130622" anchor="t" anchorCtr="0">
            <a:spAutoFit/>
          </a:bodyPr>
          <a:lstStyle>
            <a:lvl1pPr marL="195933" indent="-195933">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7241978" y="3071681"/>
            <a:ext cx="12950031" cy="428684"/>
          </a:xfrm>
          <a:prstGeom prst="rect">
            <a:avLst/>
          </a:prstGeom>
          <a:noFill/>
        </p:spPr>
        <p:txBody>
          <a:bodyPr wrap="square" lIns="52249" tIns="52249" rIns="52249" bIns="52249" anchor="t" anchorCtr="0">
            <a:spAutoFit/>
          </a:bodyPr>
          <a:lstStyle>
            <a:lvl1pPr algn="ctr">
              <a:buNone/>
              <a:defRPr sz="2100" b="1" u="sng" baseline="0">
                <a:solidFill>
                  <a:schemeClr val="accent5">
                    <a:lumMod val="50000"/>
                  </a:schemeClr>
                </a:solidFill>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7241978" y="12724489"/>
            <a:ext cx="12950031" cy="479239"/>
          </a:xfrm>
          <a:prstGeom prst="rect">
            <a:avLst/>
          </a:prstGeom>
        </p:spPr>
        <p:txBody>
          <a:bodyPr wrap="square" lIns="130622" tIns="130622" rIns="130622" bIns="130622" anchor="t" anchorCtr="0">
            <a:spAutoFit/>
          </a:bodyPr>
          <a:lstStyle>
            <a:lvl1pPr marL="195933" indent="-195933">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7241977" y="12293601"/>
            <a:ext cx="12950031" cy="428684"/>
          </a:xfrm>
          <a:prstGeom prst="rect">
            <a:avLst/>
          </a:prstGeom>
          <a:noFill/>
        </p:spPr>
        <p:txBody>
          <a:bodyPr wrap="square" lIns="52249" tIns="52249" rIns="52249" bIns="52249" anchor="t" anchorCtr="0">
            <a:spAutoFit/>
          </a:bodyPr>
          <a:lstStyle>
            <a:lvl1pPr algn="ctr">
              <a:buNone/>
              <a:defRPr sz="210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0574412" y="3071681"/>
            <a:ext cx="6279386" cy="428684"/>
          </a:xfrm>
          <a:prstGeom prst="rect">
            <a:avLst/>
          </a:prstGeom>
          <a:noFill/>
        </p:spPr>
        <p:txBody>
          <a:bodyPr wrap="square" lIns="52249" tIns="52249" rIns="52249" bIns="52249" anchor="t" anchorCtr="0">
            <a:spAutoFit/>
          </a:bodyPr>
          <a:lstStyle>
            <a:lvl1pPr algn="ctr">
              <a:buNone/>
              <a:defRPr sz="210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0574412" y="3502569"/>
            <a:ext cx="6279386" cy="479239"/>
          </a:xfrm>
          <a:prstGeom prst="rect">
            <a:avLst/>
          </a:prstGeom>
        </p:spPr>
        <p:txBody>
          <a:bodyPr wrap="square" lIns="130622" tIns="130622" rIns="130622" bIns="130622" anchor="t" anchorCtr="0">
            <a:spAutoFit/>
          </a:bodyPr>
          <a:lstStyle>
            <a:lvl1pPr marL="195933" indent="-195933">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20574412" y="8325763"/>
            <a:ext cx="6279386" cy="428684"/>
          </a:xfrm>
          <a:prstGeom prst="rect">
            <a:avLst/>
          </a:prstGeom>
          <a:noFill/>
        </p:spPr>
        <p:txBody>
          <a:bodyPr wrap="square" lIns="52249" tIns="52249" rIns="52249" bIns="52249" anchor="t" anchorCtr="0">
            <a:spAutoFit/>
          </a:bodyPr>
          <a:lstStyle>
            <a:lvl1pPr algn="ctr">
              <a:buNone/>
              <a:defRPr sz="210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0574412" y="8756651"/>
            <a:ext cx="6282531" cy="479239"/>
          </a:xfrm>
          <a:prstGeom prst="rect">
            <a:avLst/>
          </a:prstGeom>
        </p:spPr>
        <p:txBody>
          <a:bodyPr wrap="square" lIns="130622" tIns="130622" rIns="130622" bIns="130622" anchor="t" anchorCtr="0">
            <a:spAutoFit/>
          </a:bodyPr>
          <a:lstStyle>
            <a:lvl1pPr marL="195933" indent="-195933">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20574412" y="14979650"/>
            <a:ext cx="6279386" cy="428684"/>
          </a:xfrm>
          <a:prstGeom prst="rect">
            <a:avLst/>
          </a:prstGeom>
          <a:noFill/>
        </p:spPr>
        <p:txBody>
          <a:bodyPr wrap="square" lIns="52249" tIns="52249" rIns="52249" bIns="52249" anchor="t" anchorCtr="0">
            <a:spAutoFit/>
          </a:bodyPr>
          <a:lstStyle>
            <a:lvl1pPr algn="ctr">
              <a:buNone/>
              <a:defRPr sz="2100"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0574412" y="15410538"/>
            <a:ext cx="6282531" cy="479239"/>
          </a:xfrm>
          <a:prstGeom prst="rect">
            <a:avLst/>
          </a:prstGeom>
        </p:spPr>
        <p:txBody>
          <a:bodyPr wrap="square" lIns="130622" tIns="130622" rIns="130622" bIns="130622" anchor="t" anchorCtr="0">
            <a:spAutoFit/>
          </a:bodyPr>
          <a:lstStyle>
            <a:lvl1pPr marL="195933" indent="-195933">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67" name="Text Placeholder 76"/>
          <p:cNvSpPr>
            <a:spLocks noGrp="1"/>
          </p:cNvSpPr>
          <p:nvPr>
            <p:ph type="body" sz="quarter" idx="150" hasCustomPrompt="1"/>
          </p:nvPr>
        </p:nvSpPr>
        <p:spPr>
          <a:xfrm>
            <a:off x="3662362" y="1300596"/>
            <a:ext cx="20107276" cy="707886"/>
          </a:xfrm>
          <a:prstGeom prst="rect">
            <a:avLst/>
          </a:prstGeom>
        </p:spPr>
        <p:txBody>
          <a:bodyPr anchor="t" anchorCtr="0">
            <a:spAutoFit/>
          </a:bodyPr>
          <a:lstStyle>
            <a:lvl1pPr algn="ctr">
              <a:buFontTx/>
              <a:buNone/>
              <a:defRPr sz="40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68" name="Text Placeholder 76"/>
          <p:cNvSpPr>
            <a:spLocks noGrp="1"/>
          </p:cNvSpPr>
          <p:nvPr>
            <p:ph type="body" sz="quarter" idx="184" hasCustomPrompt="1"/>
          </p:nvPr>
        </p:nvSpPr>
        <p:spPr>
          <a:xfrm>
            <a:off x="3662362" y="1972967"/>
            <a:ext cx="20107276" cy="584775"/>
          </a:xfrm>
          <a:prstGeom prst="rect">
            <a:avLst/>
          </a:prstGeom>
        </p:spPr>
        <p:txBody>
          <a:bodyPr anchor="t" anchorCtr="0">
            <a:spAutoFit/>
          </a:bodyPr>
          <a:lstStyle>
            <a:lvl1pPr algn="ctr">
              <a:buFontTx/>
              <a:buNone/>
              <a:defRPr sz="32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69" name="Text Placeholder 76"/>
          <p:cNvSpPr>
            <a:spLocks noGrp="1"/>
          </p:cNvSpPr>
          <p:nvPr>
            <p:ph type="body" sz="quarter" idx="185" hasCustomPrompt="1"/>
          </p:nvPr>
        </p:nvSpPr>
        <p:spPr>
          <a:xfrm>
            <a:off x="3662362" y="430098"/>
            <a:ext cx="20107276" cy="923330"/>
          </a:xfrm>
          <a:prstGeom prst="rect">
            <a:avLst/>
          </a:prstGeom>
        </p:spPr>
        <p:txBody>
          <a:bodyPr anchor="t" anchorCtr="0">
            <a:spAutoFit/>
          </a:bodyPr>
          <a:lstStyle>
            <a:lvl1pPr algn="ctr">
              <a:buFontTx/>
              <a:buNone/>
              <a:defRPr sz="5400" b="1">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5" name="Table 34">
            <a:extLst>
              <a:ext uri="{FF2B5EF4-FFF2-40B4-BE49-F238E27FC236}">
                <a16:creationId xmlns:a16="http://schemas.microsoft.com/office/drawing/2014/main" id="{4D4EEB12-4644-1F4A-A14F-01617CAFD35F}"/>
              </a:ext>
            </a:extLst>
          </p:cNvPr>
          <p:cNvGraphicFramePr>
            <a:graphicFrameLocks noGrp="1"/>
          </p:cNvGraphicFramePr>
          <p:nvPr userDrawn="1">
            <p:extLst>
              <p:ext uri="{D42A27DB-BD31-4B8C-83A1-F6EECF244321}">
                <p14:modId xmlns:p14="http://schemas.microsoft.com/office/powerpoint/2010/main" val="2751482110"/>
              </p:ext>
            </p:extLst>
          </p:nvPr>
        </p:nvGraphicFramePr>
        <p:xfrm>
          <a:off x="-6404644" y="0"/>
          <a:ext cx="6099844" cy="19202402"/>
        </p:xfrm>
        <a:graphic>
          <a:graphicData uri="http://schemas.openxmlformats.org/drawingml/2006/table">
            <a:tbl>
              <a:tblPr firstRow="1" bandRow="1">
                <a:tableStyleId>{5C22544A-7EE6-4342-B048-85BDC9FD1C3A}</a:tableStyleId>
              </a:tblPr>
              <a:tblGrid>
                <a:gridCol w="2615564">
                  <a:extLst>
                    <a:ext uri="{9D8B030D-6E8A-4147-A177-3AD203B41FA5}">
                      <a16:colId xmlns:a16="http://schemas.microsoft.com/office/drawing/2014/main" val="20000"/>
                    </a:ext>
                  </a:extLst>
                </a:gridCol>
                <a:gridCol w="3484280">
                  <a:extLst>
                    <a:ext uri="{9D8B030D-6E8A-4147-A177-3AD203B41FA5}">
                      <a16:colId xmlns:a16="http://schemas.microsoft.com/office/drawing/2014/main" val="20001"/>
                    </a:ext>
                  </a:extLst>
                </a:gridCol>
              </a:tblGrid>
              <a:tr h="831971">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NOT PRINT)</a:t>
                      </a:r>
                      <a:endParaRPr lang="en-US" sz="20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409642">
                <a:tc gridSpan="2">
                  <a:txBody>
                    <a:bodyPr/>
                    <a:lstStyle/>
                    <a:p>
                      <a:pPr defTabSz="3765639"/>
                      <a:r>
                        <a:rPr lang="en-US" sz="1200" i="0" dirty="0">
                          <a:solidFill>
                            <a:srgbClr val="D9D9D9"/>
                          </a:solidFill>
                          <a:latin typeface="Arial"/>
                          <a:cs typeface="Arial"/>
                        </a:rPr>
                        <a:t>This PowerPoint template produces a </a:t>
                      </a:r>
                      <a:r>
                        <a:rPr lang="en-US" sz="1200" i="0" dirty="0">
                          <a:solidFill>
                            <a:srgbClr val="FFC000"/>
                          </a:solidFill>
                          <a:latin typeface="Arial"/>
                          <a:cs typeface="Arial"/>
                        </a:rPr>
                        <a:t>42x60” </a:t>
                      </a:r>
                      <a:r>
                        <a:rPr lang="en-US" sz="12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200" i="0" dirty="0">
                        <a:solidFill>
                          <a:srgbClr val="D9D9D9"/>
                        </a:solidFill>
                        <a:latin typeface="Arial"/>
                        <a:cs typeface="Arial"/>
                      </a:endParaRPr>
                    </a:p>
                    <a:p>
                      <a:pPr defTabSz="3765639"/>
                      <a:r>
                        <a:rPr lang="en-US" sz="12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200" i="0" dirty="0" err="1">
                          <a:solidFill>
                            <a:srgbClr val="FFC000"/>
                          </a:solidFill>
                          <a:latin typeface="Arial"/>
                          <a:cs typeface="Arial"/>
                        </a:rPr>
                        <a:t>PosterPresentations.com</a:t>
                      </a:r>
                      <a:r>
                        <a:rPr lang="en-US" sz="1200" i="0" dirty="0">
                          <a:solidFill>
                            <a:srgbClr val="D9D9D9"/>
                          </a:solidFill>
                          <a:latin typeface="Arial"/>
                          <a:cs typeface="Arial"/>
                        </a:rPr>
                        <a:t> and click on the  </a:t>
                      </a:r>
                      <a:r>
                        <a:rPr lang="en-US" sz="1200" i="0" dirty="0">
                          <a:solidFill>
                            <a:srgbClr val="FFC000"/>
                          </a:solidFill>
                          <a:latin typeface="Arial"/>
                          <a:cs typeface="Arial"/>
                        </a:rPr>
                        <a:t>HELP DESK</a:t>
                      </a:r>
                      <a:r>
                        <a:rPr lang="en-US" sz="1200" i="0" baseline="0" dirty="0">
                          <a:solidFill>
                            <a:srgbClr val="D9D9D9"/>
                          </a:solidFill>
                          <a:latin typeface="Arial"/>
                          <a:cs typeface="Arial"/>
                        </a:rPr>
                        <a:t> </a:t>
                      </a:r>
                      <a:r>
                        <a:rPr lang="en-US" sz="1200" i="0" dirty="0">
                          <a:solidFill>
                            <a:srgbClr val="D9D9D9"/>
                          </a:solidFill>
                          <a:latin typeface="Arial"/>
                          <a:cs typeface="Arial"/>
                        </a:rPr>
                        <a:t>tab.</a:t>
                      </a:r>
                    </a:p>
                    <a:p>
                      <a:pPr defTabSz="3765639"/>
                      <a:endParaRPr lang="en-US" sz="1200" i="0" dirty="0">
                        <a:solidFill>
                          <a:srgbClr val="D9D9D9"/>
                        </a:solidFill>
                        <a:latin typeface="Arial"/>
                        <a:cs typeface="Arial"/>
                      </a:endParaRPr>
                    </a:p>
                    <a:p>
                      <a:pPr defTabSz="3765639"/>
                      <a:r>
                        <a:rPr lang="en-US" sz="1200" i="0" dirty="0">
                          <a:solidFill>
                            <a:srgbClr val="D9D9D9"/>
                          </a:solidFill>
                          <a:latin typeface="Arial"/>
                          <a:cs typeface="Arial"/>
                        </a:rPr>
                        <a:t>To print your poster using our same-day professional printing service, go online to </a:t>
                      </a:r>
                      <a:r>
                        <a:rPr lang="en-US" sz="1200" i="0" dirty="0" err="1">
                          <a:solidFill>
                            <a:srgbClr val="FFC000"/>
                          </a:solidFill>
                          <a:latin typeface="Arial"/>
                          <a:cs typeface="Arial"/>
                        </a:rPr>
                        <a:t>PosterPresentations.com</a:t>
                      </a:r>
                      <a:r>
                        <a:rPr lang="en-US" sz="1200" i="0" dirty="0">
                          <a:solidFill>
                            <a:srgbClr val="D9D9D9"/>
                          </a:solidFill>
                          <a:latin typeface="Arial"/>
                          <a:cs typeface="Arial"/>
                        </a:rPr>
                        <a:t> and click on "</a:t>
                      </a:r>
                      <a:r>
                        <a:rPr lang="en-US" sz="1200" i="0" dirty="0">
                          <a:solidFill>
                            <a:srgbClr val="FFC000"/>
                          </a:solidFill>
                          <a:latin typeface="Arial"/>
                          <a:cs typeface="Arial"/>
                        </a:rPr>
                        <a:t>Order your poster</a:t>
                      </a:r>
                      <a:r>
                        <a:rPr lang="en-US" sz="1200" i="0" dirty="0">
                          <a:solidFill>
                            <a:srgbClr val="D9D9D9"/>
                          </a:solidFill>
                          <a:latin typeface="Arial"/>
                          <a:cs typeface="Arial"/>
                        </a:rPr>
                        <a:t>".</a:t>
                      </a:r>
                      <a:endParaRPr lang="en-US" sz="12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619176">
                <a:tc>
                  <a:txBody>
                    <a:bodyPr/>
                    <a:lstStyle/>
                    <a:p>
                      <a:pPr algn="ctr"/>
                      <a:endParaRPr lang="en-US" sz="1200" dirty="0">
                        <a:solidFill>
                          <a:srgbClr val="1F3A4E"/>
                        </a:solidFill>
                      </a:endParaRPr>
                    </a:p>
                    <a:p>
                      <a:pPr algn="ctr"/>
                      <a:endParaRPr lang="en-US" sz="1200" dirty="0">
                        <a:solidFill>
                          <a:srgbClr val="1F3A4E"/>
                        </a:solidFill>
                      </a:endParaRPr>
                    </a:p>
                    <a:p>
                      <a:pPr algn="ctr"/>
                      <a:r>
                        <a:rPr lang="en-US" sz="1200" dirty="0">
                          <a:solidFill>
                            <a:schemeClr val="bg1"/>
                          </a:solidFill>
                          <a:latin typeface="Arial" panose="020B0604020202020204" pitchFamily="34" charset="0"/>
                          <a:cs typeface="Arial" panose="020B0604020202020204" pitchFamily="34" charset="0"/>
                        </a:rPr>
                        <a:t>This is a template for a</a:t>
                      </a:r>
                    </a:p>
                    <a:p>
                      <a:pPr marL="0" marR="0" lvl="0" indent="0" algn="ctr" defTabSz="1706843"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Arial" panose="020B0604020202020204" pitchFamily="34" charset="0"/>
                          <a:cs typeface="Arial" panose="020B0604020202020204" pitchFamily="34" charset="0"/>
                        </a:rPr>
                        <a:t>presentation poster </a:t>
                      </a:r>
                      <a:br>
                        <a:rPr lang="en-US" sz="1200" dirty="0">
                          <a:solidFill>
                            <a:schemeClr val="bg1"/>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42 inches tall</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by</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60 inches wide</a:t>
                      </a:r>
                      <a:br>
                        <a:rPr lang="en-US" sz="1200" dirty="0">
                          <a:solidFill>
                            <a:schemeClr val="bg1"/>
                          </a:solidFill>
                          <a:latin typeface="Arial" panose="020B0604020202020204" pitchFamily="34" charset="0"/>
                          <a:cs typeface="Arial" panose="020B0604020202020204" pitchFamily="34" charset="0"/>
                        </a:rPr>
                      </a:br>
                      <a:endParaRPr lang="en-US" sz="12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400" b="1" baseline="0" dirty="0">
                          <a:solidFill>
                            <a:srgbClr val="FFC000"/>
                          </a:solidFill>
                          <a:latin typeface="Arial" panose="020B0604020202020204" pitchFamily="34" charset="0"/>
                          <a:cs typeface="Arial" panose="020B0604020202020204" pitchFamily="34" charset="0"/>
                        </a:rPr>
                        <a:t>Important: Check the template size</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36 tall x 51.42 wide</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48 tall x 68.57 wide</a:t>
                      </a:r>
                    </a:p>
                  </a:txBody>
                  <a:tcPr marL="182880" marT="137160">
                    <a:solidFill>
                      <a:srgbClr val="010101"/>
                    </a:solidFill>
                  </a:tcPr>
                </a:tc>
                <a:extLst>
                  <a:ext uri="{0D108BD9-81ED-4DB2-BD59-A6C34878D82A}">
                    <a16:rowId xmlns:a16="http://schemas.microsoft.com/office/drawing/2014/main" val="10008"/>
                  </a:ext>
                </a:extLst>
              </a:tr>
              <a:tr h="2456652">
                <a:tc>
                  <a:txBody>
                    <a:bodyPr/>
                    <a:lstStyle/>
                    <a:p>
                      <a:endParaRPr lang="en-US" sz="1200" dirty="0">
                        <a:solidFill>
                          <a:srgbClr val="1F3A4E"/>
                        </a:solidFill>
                      </a:endParaRPr>
                    </a:p>
                  </a:txBody>
                  <a:tcPr>
                    <a:blipFill rotWithShape="1">
                      <a:blip r:embed="rId3"/>
                      <a:stretch>
                        <a:fillRect/>
                      </a:stretch>
                    </a:blipFill>
                  </a:tcPr>
                </a:tc>
                <a:tc>
                  <a:txBody>
                    <a:bodyPr/>
                    <a:lstStyle/>
                    <a:p>
                      <a:pPr algn="l"/>
                      <a:r>
                        <a:rPr lang="en-US" sz="1400" b="1" baseline="0" dirty="0">
                          <a:solidFill>
                            <a:srgbClr val="FFC000"/>
                          </a:solidFill>
                          <a:latin typeface="Arial" panose="020B0604020202020204" pitchFamily="34" charset="0"/>
                          <a:cs typeface="Arial" panose="020B0604020202020204" pitchFamily="34" charset="0"/>
                        </a:rPr>
                        <a:t>How to </a:t>
                      </a:r>
                      <a:r>
                        <a:rPr lang="en-US" sz="2400" b="1" baseline="0" dirty="0">
                          <a:solidFill>
                            <a:srgbClr val="FFC000"/>
                          </a:solidFill>
                          <a:latin typeface="Arial" panose="020B0604020202020204" pitchFamily="34" charset="0"/>
                          <a:cs typeface="Arial" panose="020B0604020202020204" pitchFamily="34" charset="0"/>
                        </a:rPr>
                        <a:t>Zoom in </a:t>
                      </a:r>
                      <a:r>
                        <a:rPr lang="en-US" sz="1400" b="1" baseline="0" dirty="0">
                          <a:solidFill>
                            <a:srgbClr val="FFC000"/>
                          </a:solidFill>
                          <a:latin typeface="Arial" panose="020B0604020202020204" pitchFamily="34" charset="0"/>
                          <a:cs typeface="Arial" panose="020B0604020202020204" pitchFamily="34" charset="0"/>
                        </a:rPr>
                        <a:t>and </a:t>
                      </a:r>
                      <a:r>
                        <a:rPr lang="en-US" sz="1100" b="1" baseline="0" dirty="0">
                          <a:solidFill>
                            <a:srgbClr val="FFC000"/>
                          </a:solidFill>
                          <a:latin typeface="Arial" panose="020B0604020202020204" pitchFamily="34" charset="0"/>
                          <a:cs typeface="Arial" panose="020B0604020202020204" pitchFamily="34" charset="0"/>
                        </a:rPr>
                        <a:t>out</a:t>
                      </a:r>
                      <a:endParaRPr lang="en-US" sz="1400" b="1" baseline="0" dirty="0">
                        <a:solidFill>
                          <a:srgbClr val="FFC000"/>
                        </a:solidFill>
                        <a:latin typeface="Arial" panose="020B0604020202020204" pitchFamily="34" charset="0"/>
                        <a:cs typeface="Arial" panose="020B0604020202020204" pitchFamily="34" charset="0"/>
                      </a:endParaRPr>
                    </a:p>
                    <a:p>
                      <a:pPr algn="l"/>
                      <a:r>
                        <a:rPr lang="en-US" sz="12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1. </a:t>
                      </a:r>
                      <a:r>
                        <a:rPr lang="en-US" sz="12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2. </a:t>
                      </a:r>
                      <a:r>
                        <a:rPr lang="en-US" sz="12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178625">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400" b="1" baseline="0" dirty="0">
                          <a:solidFill>
                            <a:srgbClr val="FFC000"/>
                          </a:solidFill>
                          <a:latin typeface="Arial" panose="020B0604020202020204" pitchFamily="34" charset="0"/>
                          <a:cs typeface="Arial" panose="020B0604020202020204" pitchFamily="34" charset="0"/>
                        </a:rPr>
                        <a:t>Ruler and Guides</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2322585">
                <a:tc>
                  <a:txBody>
                    <a:bodyPr/>
                    <a:lstStyle/>
                    <a:p>
                      <a:endParaRPr lang="en-US" sz="1200" dirty="0">
                        <a:solidFill>
                          <a:srgbClr val="1F3A4E"/>
                        </a:solidFill>
                      </a:endParaRPr>
                    </a:p>
                  </a:txBody>
                  <a:tcPr>
                    <a:blipFill rotWithShape="1">
                      <a:blip r:embed="rId4"/>
                      <a:stretch>
                        <a:fillRect/>
                      </a:stretch>
                    </a:blipFill>
                  </a:tcPr>
                </a:tc>
                <a:tc>
                  <a:txBody>
                    <a:bodyPr/>
                    <a:lstStyle/>
                    <a:p>
                      <a:pPr marL="0" lvl="1" indent="0" algn="l" defTabSz="114300"/>
                      <a:r>
                        <a:rPr lang="en-US" sz="1400" b="1" baseline="0" dirty="0">
                          <a:solidFill>
                            <a:srgbClr val="FFC000"/>
                          </a:solidFill>
                          <a:latin typeface="Arial" panose="020B0604020202020204" pitchFamily="34" charset="0"/>
                          <a:cs typeface="Arial" panose="020B0604020202020204" pitchFamily="34" charset="0"/>
                        </a:rPr>
                        <a:t>Headers and text containers</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a:t>
                      </a:r>
                      <a:r>
                        <a:rPr lang="en-US" sz="1200" b="0" baseline="0" dirty="0">
                          <a:solidFill>
                            <a:schemeClr val="bg1"/>
                          </a:solidFill>
                          <a:latin typeface="Arial" panose="020B0604020202020204" pitchFamily="34" charset="0"/>
                          <a:cs typeface="Arial" panose="020B0604020202020204" pitchFamily="34" charset="0"/>
                        </a:rPr>
                        <a:t> </a:t>
                      </a:r>
                      <a:r>
                        <a:rPr lang="en-US" sz="12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a:t>
                      </a:r>
                      <a:r>
                        <a:rPr lang="en-US" sz="1200" b="0" baseline="0" dirty="0">
                          <a:solidFill>
                            <a:schemeClr val="bg1"/>
                          </a:solidFill>
                          <a:latin typeface="Arial" panose="020B0604020202020204" pitchFamily="34" charset="0"/>
                          <a:cs typeface="Arial" panose="020B0604020202020204" pitchFamily="34" charset="0"/>
                        </a:rPr>
                        <a:t> </a:t>
                      </a:r>
                      <a:r>
                        <a:rPr lang="en-US" sz="12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a:t>
                      </a:r>
                      <a:r>
                        <a:rPr lang="en-US" sz="1200" b="0" baseline="0" dirty="0">
                          <a:solidFill>
                            <a:schemeClr val="bg1"/>
                          </a:solidFill>
                          <a:latin typeface="Arial" panose="020B0604020202020204" pitchFamily="34" charset="0"/>
                          <a:cs typeface="Arial" panose="020B0604020202020204" pitchFamily="34" charset="0"/>
                        </a:rPr>
                        <a:t> </a:t>
                      </a:r>
                      <a:r>
                        <a:rPr lang="en-US" sz="12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2015833">
                <a:tc gridSpan="2">
                  <a:txBody>
                    <a:bodyPr/>
                    <a:lstStyle/>
                    <a:p>
                      <a:r>
                        <a:rPr lang="en-US" sz="1400" b="1" dirty="0">
                          <a:solidFill>
                            <a:srgbClr val="FFC000"/>
                          </a:solidFill>
                          <a:latin typeface="Arial" panose="020B0604020202020204" pitchFamily="34" charset="0"/>
                          <a:cs typeface="Arial" panose="020B0604020202020204" pitchFamily="34" charset="0"/>
                        </a:rPr>
                        <a:t>Adding content to the poster</a:t>
                      </a:r>
                    </a:p>
                    <a:p>
                      <a:r>
                        <a:rPr lang="en-US" sz="12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2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2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36197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313576">
                <a:tc gridSpan="2">
                  <a:txBody>
                    <a:bodyPr/>
                    <a:lstStyle/>
                    <a:p>
                      <a:endParaRPr lang="en-US" sz="12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86663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82573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pSp>
        <p:nvGrpSpPr>
          <p:cNvPr id="16" name="Group 15">
            <a:extLst>
              <a:ext uri="{FF2B5EF4-FFF2-40B4-BE49-F238E27FC236}">
                <a16:creationId xmlns:a16="http://schemas.microsoft.com/office/drawing/2014/main" id="{33501E89-CDC0-334F-A5E3-854776903169}"/>
              </a:ext>
            </a:extLst>
          </p:cNvPr>
          <p:cNvGrpSpPr/>
          <p:nvPr userDrawn="1"/>
        </p:nvGrpSpPr>
        <p:grpSpPr>
          <a:xfrm>
            <a:off x="-91440" y="-38950"/>
            <a:ext cx="27561092" cy="19279001"/>
            <a:chOff x="-91440" y="-38950"/>
            <a:chExt cx="27561092" cy="19279001"/>
          </a:xfrm>
        </p:grpSpPr>
        <p:sp>
          <p:nvSpPr>
            <p:cNvPr id="17" name="Freeform 16">
              <a:extLst>
                <a:ext uri="{FF2B5EF4-FFF2-40B4-BE49-F238E27FC236}">
                  <a16:creationId xmlns:a16="http://schemas.microsoft.com/office/drawing/2014/main" id="{476854DA-C149-1047-BAD6-F6524B843EB8}"/>
                </a:ext>
              </a:extLst>
            </p:cNvPr>
            <p:cNvSpPr/>
            <p:nvPr userDrawn="1"/>
          </p:nvSpPr>
          <p:spPr>
            <a:xfrm>
              <a:off x="-46661" y="-28381"/>
              <a:ext cx="27516313" cy="19268432"/>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79000">
                  <a:schemeClr val="accent1">
                    <a:lumMod val="40000"/>
                    <a:lumOff val="60000"/>
                  </a:schemeClr>
                </a:gs>
                <a:gs pos="13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a:extLst>
                <a:ext uri="{FF2B5EF4-FFF2-40B4-BE49-F238E27FC236}">
                  <a16:creationId xmlns:a16="http://schemas.microsoft.com/office/drawing/2014/main" id="{23C5892E-70C8-414C-B911-8B1D8CE01224}"/>
                </a:ext>
              </a:extLst>
            </p:cNvPr>
            <p:cNvSpPr/>
            <p:nvPr userDrawn="1"/>
          </p:nvSpPr>
          <p:spPr>
            <a:xfrm flipH="1" flipV="1">
              <a:off x="-46662" y="-28381"/>
              <a:ext cx="27516312" cy="19258517"/>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41000">
                  <a:schemeClr val="bg2"/>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a:extLst>
                <a:ext uri="{FF2B5EF4-FFF2-40B4-BE49-F238E27FC236}">
                  <a16:creationId xmlns:a16="http://schemas.microsoft.com/office/drawing/2014/main" id="{939DC154-2378-5B49-9556-0DD1A91B7BF7}"/>
                </a:ext>
              </a:extLst>
            </p:cNvPr>
            <p:cNvSpPr/>
            <p:nvPr userDrawn="1"/>
          </p:nvSpPr>
          <p:spPr>
            <a:xfrm>
              <a:off x="-91440" y="-38950"/>
              <a:ext cx="27561092" cy="19279001"/>
            </a:xfrm>
            <a:custGeom>
              <a:avLst/>
              <a:gdLst>
                <a:gd name="connsiteX0" fmla="*/ 36576 w 39026592"/>
                <a:gd name="connsiteY0" fmla="*/ 0 h 30614112"/>
                <a:gd name="connsiteX1" fmla="*/ 15837408 w 39026592"/>
                <a:gd name="connsiteY1" fmla="*/ 30614112 h 30614112"/>
                <a:gd name="connsiteX2" fmla="*/ 39026592 w 39026592"/>
                <a:gd name="connsiteY2" fmla="*/ 13350240 h 30614112"/>
                <a:gd name="connsiteX3" fmla="*/ 0 w 39026592"/>
                <a:gd name="connsiteY3" fmla="*/ 73152 h 30614112"/>
                <a:gd name="connsiteX4" fmla="*/ 109728 w 39026592"/>
                <a:gd name="connsiteY4" fmla="*/ 146304 h 30614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26592" h="30614112">
                  <a:moveTo>
                    <a:pt x="36576" y="0"/>
                  </a:moveTo>
                  <a:lnTo>
                    <a:pt x="15837408" y="30614112"/>
                  </a:lnTo>
                  <a:lnTo>
                    <a:pt x="39026592" y="13350240"/>
                  </a:lnTo>
                  <a:lnTo>
                    <a:pt x="0" y="73152"/>
                  </a:lnTo>
                  <a:lnTo>
                    <a:pt x="109728" y="146304"/>
                  </a:lnTo>
                </a:path>
              </a:pathLst>
            </a:custGeom>
            <a:gradFill flip="none" rotWithShape="1">
              <a:gsLst>
                <a:gs pos="0">
                  <a:schemeClr val="bg1"/>
                </a:gs>
                <a:gs pos="76000">
                  <a:schemeClr val="accent1">
                    <a:lumMod val="30000"/>
                    <a:lumOff val="70000"/>
                    <a:alpha val="0"/>
                  </a:schemeClr>
                </a:gs>
              </a:gsLst>
              <a:path path="rect">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4">
              <a:extLst>
                <a:ext uri="{FF2B5EF4-FFF2-40B4-BE49-F238E27FC236}">
                  <a16:creationId xmlns:a16="http://schemas.microsoft.com/office/drawing/2014/main" id="{4B230A3A-AEA5-2048-A537-147E233EF0A8}"/>
                </a:ext>
              </a:extLst>
            </p:cNvPr>
            <p:cNvSpPr txBox="1">
              <a:spLocks noChangeArrowheads="1"/>
            </p:cNvSpPr>
            <p:nvPr userDrawn="1"/>
          </p:nvSpPr>
          <p:spPr bwMode="auto">
            <a:xfrm>
              <a:off x="631216" y="18647353"/>
              <a:ext cx="1707172" cy="203877"/>
            </a:xfrm>
            <a:prstGeom prst="rect">
              <a:avLst/>
            </a:prstGeom>
            <a:noFill/>
            <a:ln w="9525">
              <a:noFill/>
              <a:miter lim="800000"/>
              <a:headEnd/>
              <a:tailEnd/>
            </a:ln>
            <a:effectLst/>
          </p:spPr>
          <p:txBody>
            <a:bodyPr wrap="square" lIns="52150" tIns="26070" rIns="52150" bIns="26070">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600" b="1" dirty="0">
                  <a:solidFill>
                    <a:schemeClr val="bg1">
                      <a:lumMod val="75000"/>
                    </a:schemeClr>
                  </a:solidFill>
                  <a:latin typeface="Arial" charset="0"/>
                </a:rPr>
                <a:t>www.PosterPresentations.com</a:t>
              </a:r>
            </a:p>
          </p:txBody>
        </p:sp>
      </p:grpSp>
      <p:graphicFrame>
        <p:nvGraphicFramePr>
          <p:cNvPr id="9" name="Table 8">
            <a:extLst>
              <a:ext uri="{FF2B5EF4-FFF2-40B4-BE49-F238E27FC236}">
                <a16:creationId xmlns:a16="http://schemas.microsoft.com/office/drawing/2014/main" id="{97954381-53EC-CB4E-9704-7495944B04A2}"/>
              </a:ext>
            </a:extLst>
          </p:cNvPr>
          <p:cNvGraphicFramePr>
            <a:graphicFrameLocks noGrp="1"/>
          </p:cNvGraphicFramePr>
          <p:nvPr userDrawn="1">
            <p:extLst>
              <p:ext uri="{D42A27DB-BD31-4B8C-83A1-F6EECF244321}">
                <p14:modId xmlns:p14="http://schemas.microsoft.com/office/powerpoint/2010/main" val="14234181"/>
              </p:ext>
            </p:extLst>
          </p:nvPr>
        </p:nvGraphicFramePr>
        <p:xfrm>
          <a:off x="27918589" y="0"/>
          <a:ext cx="6102470" cy="19202399"/>
        </p:xfrm>
        <a:graphic>
          <a:graphicData uri="http://schemas.openxmlformats.org/drawingml/2006/table">
            <a:tbl>
              <a:tblPr firstRow="1" bandRow="1">
                <a:tableStyleId>{5C22544A-7EE6-4342-B048-85BDC9FD1C3A}</a:tableStyleId>
              </a:tblPr>
              <a:tblGrid>
                <a:gridCol w="3057900">
                  <a:extLst>
                    <a:ext uri="{9D8B030D-6E8A-4147-A177-3AD203B41FA5}">
                      <a16:colId xmlns:a16="http://schemas.microsoft.com/office/drawing/2014/main" val="20000"/>
                    </a:ext>
                  </a:extLst>
                </a:gridCol>
                <a:gridCol w="3044570">
                  <a:extLst>
                    <a:ext uri="{9D8B030D-6E8A-4147-A177-3AD203B41FA5}">
                      <a16:colId xmlns:a16="http://schemas.microsoft.com/office/drawing/2014/main" val="4164475170"/>
                    </a:ext>
                  </a:extLst>
                </a:gridCol>
              </a:tblGrid>
              <a:tr h="987838">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NOT PRINT)</a:t>
                      </a:r>
                      <a:endParaRPr lang="en-US" sz="2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extLst>
                  <a:ext uri="{0D108BD9-81ED-4DB2-BD59-A6C34878D82A}">
                    <a16:rowId xmlns:a16="http://schemas.microsoft.com/office/drawing/2014/main" val="10000"/>
                  </a:ext>
                </a:extLst>
              </a:tr>
              <a:tr h="3128756">
                <a:tc gridSpan="2">
                  <a:txBody>
                    <a:bodyPr/>
                    <a:lstStyle/>
                    <a:p>
                      <a:pPr algn="l"/>
                      <a:r>
                        <a:rPr lang="en-US" sz="14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2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200" dirty="0">
                        <a:solidFill>
                          <a:srgbClr val="FFC000"/>
                        </a:solidFill>
                      </a:endParaRP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1"/>
                  </a:ext>
                </a:extLst>
              </a:tr>
              <a:tr h="2062769">
                <a:tc gridSpan="2">
                  <a:txBody>
                    <a:bodyPr/>
                    <a:lstStyle/>
                    <a:p>
                      <a:r>
                        <a:rPr lang="en-US" sz="1400" b="1" dirty="0">
                          <a:solidFill>
                            <a:srgbClr val="FFC000"/>
                          </a:solidFill>
                          <a:latin typeface="Arial" panose="020B0604020202020204" pitchFamily="34" charset="0"/>
                          <a:cs typeface="Arial" panose="020B0604020202020204" pitchFamily="34" charset="0"/>
                        </a:rPr>
                        <a:t>How to change the column layout configuration</a:t>
                      </a:r>
                    </a:p>
                    <a:p>
                      <a:r>
                        <a:rPr lang="en-US" sz="12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200" dirty="0">
                          <a:solidFill>
                            <a:srgbClr val="D9D9D9"/>
                          </a:solidFill>
                          <a:latin typeface="Arial" panose="020B0604020202020204" pitchFamily="34" charset="0"/>
                          <a:cs typeface="Arial" panose="020B0604020202020204" pitchFamily="34" charset="0"/>
                        </a:rPr>
                        <a:t>You can see a tutorial here: </a:t>
                      </a:r>
                      <a:r>
                        <a:rPr lang="en-US" sz="1200" u="sng" dirty="0">
                          <a:solidFill>
                            <a:srgbClr val="FFC000"/>
                          </a:solidFill>
                          <a:latin typeface="Arial" panose="020B0604020202020204" pitchFamily="34" charset="0"/>
                          <a:cs typeface="Arial" panose="020B0604020202020204" pitchFamily="34" charset="0"/>
                        </a:rPr>
                        <a:t>https://</a:t>
                      </a:r>
                      <a:r>
                        <a:rPr lang="en-US" sz="1200" u="sng" dirty="0" err="1">
                          <a:solidFill>
                            <a:srgbClr val="FFC000"/>
                          </a:solidFill>
                          <a:latin typeface="Arial" panose="020B0604020202020204" pitchFamily="34" charset="0"/>
                          <a:cs typeface="Arial" panose="020B0604020202020204" pitchFamily="34" charset="0"/>
                        </a:rPr>
                        <a:t>www.posterpresentations.com</a:t>
                      </a:r>
                      <a:r>
                        <a:rPr lang="en-US" sz="1200" u="sng" dirty="0">
                          <a:solidFill>
                            <a:srgbClr val="FFC000"/>
                          </a:solidFill>
                          <a:latin typeface="Arial" panose="020B0604020202020204" pitchFamily="34" charset="0"/>
                          <a:cs typeface="Arial" panose="020B0604020202020204" pitchFamily="34" charset="0"/>
                        </a:rPr>
                        <a:t>/how-to-change-the-column-</a:t>
                      </a:r>
                      <a:r>
                        <a:rPr lang="en-US" sz="1200" u="sng" dirty="0" err="1">
                          <a:solidFill>
                            <a:srgbClr val="FFC000"/>
                          </a:solidFill>
                          <a:latin typeface="Arial" panose="020B0604020202020204" pitchFamily="34" charset="0"/>
                          <a:cs typeface="Arial" panose="020B0604020202020204" pitchFamily="34" charset="0"/>
                        </a:rPr>
                        <a:t>configuration.html</a:t>
                      </a:r>
                      <a:endParaRPr lang="en-US" sz="3200" u="sng" dirty="0">
                        <a:solidFill>
                          <a:srgbClr val="FFC000"/>
                        </a:solidFill>
                      </a:endParaRPr>
                    </a:p>
                  </a:txBody>
                  <a:tcPr marL="182880" marT="137160">
                    <a:solidFill>
                      <a:schemeClr val="tx1"/>
                    </a:solid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91165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The Quick Start</a:t>
                      </a:r>
                      <a:r>
                        <a:rPr lang="en-US" sz="1200" baseline="0" noProof="0" dirty="0">
                          <a:solidFill>
                            <a:srgbClr val="D9D9D9"/>
                          </a:solidFill>
                          <a:latin typeface="Arial" panose="020B0604020202020204" pitchFamily="34" charset="0"/>
                          <a:cs typeface="Arial" panose="020B0604020202020204" pitchFamily="34" charset="0"/>
                        </a:rPr>
                        <a:t> Guides</a:t>
                      </a:r>
                      <a:r>
                        <a:rPr lang="en-US" sz="1200" noProof="0" dirty="0">
                          <a:solidFill>
                            <a:srgbClr val="D9D9D9"/>
                          </a:solidFill>
                          <a:latin typeface="Arial" panose="020B0604020202020204" pitchFamily="34" charset="0"/>
                          <a:cs typeface="Arial" panose="020B0604020202020204" pitchFamily="34" charset="0"/>
                        </a:rPr>
                        <a:t> </a:t>
                      </a:r>
                      <a:r>
                        <a:rPr lang="en-US" sz="1200" u="sng" noProof="0" dirty="0">
                          <a:solidFill>
                            <a:srgbClr val="D9D9D9"/>
                          </a:solidFill>
                          <a:latin typeface="Arial" panose="020B0604020202020204" pitchFamily="34" charset="0"/>
                          <a:cs typeface="Arial" panose="020B0604020202020204" pitchFamily="34" charset="0"/>
                        </a:rPr>
                        <a:t>are outside the template’s printable area</a:t>
                      </a:r>
                      <a:r>
                        <a:rPr lang="en-US" sz="1200" noProof="0" dirty="0">
                          <a:solidFill>
                            <a:srgbClr val="D9D9D9"/>
                          </a:solidFill>
                          <a:latin typeface="Arial" panose="020B0604020202020204" pitchFamily="34" charset="0"/>
                          <a:cs typeface="Arial" panose="020B0604020202020204" pitchFamily="34" charset="0"/>
                        </a:rPr>
                        <a:t> and they will not be on the printed poster</a:t>
                      </a:r>
                      <a:r>
                        <a:rPr lang="en-US" sz="12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To hide the guides click on the </a:t>
                      </a:r>
                      <a:r>
                        <a:rPr lang="en-US" sz="1200" b="1" baseline="0" noProof="0" dirty="0">
                          <a:solidFill>
                            <a:srgbClr val="D9D9D9"/>
                          </a:solidFill>
                          <a:latin typeface="Arial" panose="020B0604020202020204" pitchFamily="34" charset="0"/>
                          <a:cs typeface="Arial" panose="020B0604020202020204" pitchFamily="34" charset="0"/>
                        </a:rPr>
                        <a:t>Home</a:t>
                      </a:r>
                      <a:r>
                        <a:rPr lang="en-US" sz="12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200" b="1"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200" b="1" baseline="0" noProof="0" dirty="0">
                          <a:solidFill>
                            <a:srgbClr val="D9D9D9"/>
                          </a:solidFill>
                          <a:latin typeface="Arial" panose="020B0604020202020204" pitchFamily="34" charset="0"/>
                          <a:cs typeface="Arial" panose="020B0604020202020204" pitchFamily="34" charset="0"/>
                        </a:rPr>
                        <a:t>Without Guides </a:t>
                      </a:r>
                      <a:r>
                        <a:rPr lang="en-US" sz="1200" b="0"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a:t>
                      </a: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62443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vMerge="1">
                  <a:txBody>
                    <a:bodyPr/>
                    <a:lstStyle/>
                    <a:p>
                      <a:endParaRPr lang="en-US"/>
                    </a:p>
                  </a:txBody>
                  <a:tcPr/>
                </a:tc>
                <a:extLst>
                  <a:ext uri="{0D108BD9-81ED-4DB2-BD59-A6C34878D82A}">
                    <a16:rowId xmlns:a16="http://schemas.microsoft.com/office/drawing/2014/main" val="1766341567"/>
                  </a:ext>
                </a:extLst>
              </a:tr>
              <a:tr h="2140326">
                <a:tc>
                  <a:txBody>
                    <a:bodyPr/>
                    <a:lstStyle/>
                    <a:p>
                      <a:r>
                        <a:rPr lang="en-US" sz="1400" b="1" dirty="0">
                          <a:solidFill>
                            <a:srgbClr val="FFC000"/>
                          </a:solidFill>
                          <a:latin typeface="Arial" panose="020B0604020202020204" pitchFamily="34" charset="0"/>
                          <a:cs typeface="Arial" panose="020B0604020202020204" pitchFamily="34" charset="0"/>
                        </a:rPr>
                        <a:t>How to</a:t>
                      </a:r>
                      <a:r>
                        <a:rPr lang="en-US" sz="1400" b="1" baseline="0" dirty="0">
                          <a:solidFill>
                            <a:srgbClr val="FFC000"/>
                          </a:solidFill>
                          <a:latin typeface="Arial" panose="020B0604020202020204" pitchFamily="34" charset="0"/>
                          <a:cs typeface="Arial" panose="020B0604020202020204" pitchFamily="34" charset="0"/>
                        </a:rPr>
                        <a:t> preview your poster prior to printing</a:t>
                      </a:r>
                      <a:endParaRPr lang="en-US" sz="1400" b="1" dirty="0">
                        <a:solidFill>
                          <a:srgbClr val="FFC000"/>
                        </a:solidFill>
                        <a:latin typeface="Arial" panose="020B0604020202020204" pitchFamily="34" charset="0"/>
                        <a:cs typeface="Arial" panose="020B0604020202020204" pitchFamily="34" charset="0"/>
                      </a:endParaRPr>
                    </a:p>
                    <a:p>
                      <a:r>
                        <a:rPr lang="en-US" sz="1200" dirty="0">
                          <a:solidFill>
                            <a:srgbClr val="D9D9D9"/>
                          </a:solidFill>
                          <a:latin typeface="Arial" panose="020B0604020202020204" pitchFamily="34" charset="0"/>
                          <a:cs typeface="Arial" panose="020B0604020202020204" pitchFamily="34" charset="0"/>
                        </a:rPr>
                        <a:t>You can preview your poster at any time by pressing the </a:t>
                      </a:r>
                      <a:r>
                        <a:rPr lang="en-US" sz="1200" dirty="0">
                          <a:solidFill>
                            <a:srgbClr val="FFC000"/>
                          </a:solidFill>
                          <a:latin typeface="Arial" panose="020B0604020202020204" pitchFamily="34" charset="0"/>
                          <a:cs typeface="Arial" panose="020B0604020202020204" pitchFamily="34" charset="0"/>
                        </a:rPr>
                        <a:t>F5 key</a:t>
                      </a:r>
                      <a:r>
                        <a:rPr lang="en-US" sz="12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200" dirty="0">
                          <a:solidFill>
                            <a:srgbClr val="FFC000"/>
                          </a:solidFill>
                          <a:latin typeface="Arial" panose="020B0604020202020204" pitchFamily="34" charset="0"/>
                          <a:cs typeface="Arial" panose="020B0604020202020204" pitchFamily="34" charset="0"/>
                        </a:rPr>
                        <a:t>ESC key </a:t>
                      </a:r>
                      <a:r>
                        <a:rPr lang="en-US" sz="12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a:txBody>
                    <a:bodyPr/>
                    <a:lstStyle/>
                    <a:p>
                      <a:pPr algn="ctr"/>
                      <a:r>
                        <a:rPr lang="en-US" sz="6600" b="1" dirty="0">
                          <a:solidFill>
                            <a:srgbClr val="D9D9D9"/>
                          </a:solidFill>
                          <a:latin typeface="Arial" panose="020B0604020202020204" pitchFamily="34" charset="0"/>
                          <a:cs typeface="Arial" panose="020B0604020202020204" pitchFamily="34" charset="0"/>
                        </a:rPr>
                        <a:t>F5</a:t>
                      </a:r>
                      <a:r>
                        <a:rPr lang="en-US" sz="1200" baseline="0" dirty="0">
                          <a:solidFill>
                            <a:srgbClr val="D9D9D9"/>
                          </a:solidFill>
                          <a:latin typeface="Arial" panose="020B0604020202020204" pitchFamily="34" charset="0"/>
                          <a:cs typeface="Arial" panose="020B0604020202020204" pitchFamily="34" charset="0"/>
                        </a:rPr>
                        <a:t> </a:t>
                      </a:r>
                      <a:endParaRPr lang="en-US" sz="32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319113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When you are ready to have your poster printed go online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and click on the "</a:t>
                      </a:r>
                      <a:r>
                        <a:rPr lang="en-US" sz="1200" noProof="0" dirty="0">
                          <a:solidFill>
                            <a:srgbClr val="FFC000"/>
                          </a:solidFill>
                          <a:latin typeface="Arial"/>
                          <a:cs typeface="Arial"/>
                        </a:rPr>
                        <a:t>Order Your Poster</a:t>
                      </a:r>
                      <a:r>
                        <a:rPr lang="en-US" sz="12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200" noProof="0" dirty="0">
                          <a:solidFill>
                            <a:srgbClr val="D9D9D9"/>
                          </a:solidFill>
                          <a:latin typeface="Arial"/>
                          <a:cs typeface="Arial"/>
                        </a:rPr>
                      </a:br>
                      <a:r>
                        <a:rPr lang="en-US" sz="1200" noProof="0" dirty="0">
                          <a:solidFill>
                            <a:srgbClr val="D9D9D9"/>
                          </a:solidFill>
                          <a:latin typeface="Arial"/>
                          <a:cs typeface="Arial"/>
                        </a:rPr>
                        <a:t>Go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7"/>
                  </a:ext>
                </a:extLst>
              </a:tr>
              <a:tr h="761943">
                <a:tc gridSpan="2">
                  <a:txBody>
                    <a:bodyPr/>
                    <a:lstStyle/>
                    <a:p>
                      <a:endParaRPr lang="en-US" sz="12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extLst>
                  <a:ext uri="{0D108BD9-81ED-4DB2-BD59-A6C34878D82A}">
                    <a16:rowId xmlns:a16="http://schemas.microsoft.com/office/drawing/2014/main" val="10008"/>
                  </a:ext>
                </a:extLst>
              </a:tr>
              <a:tr h="2393556">
                <a:tc>
                  <a:txBody>
                    <a:bodyPr/>
                    <a:lstStyle/>
                    <a:p>
                      <a:pPr>
                        <a:lnSpc>
                          <a:spcPts val="2600"/>
                        </a:lnSpc>
                      </a:pPr>
                      <a:r>
                        <a:rPr lang="en-US" sz="1100" dirty="0">
                          <a:solidFill>
                            <a:schemeClr val="bg1">
                              <a:lumMod val="85000"/>
                            </a:schemeClr>
                          </a:solidFill>
                          <a:latin typeface="Arial"/>
                          <a:cs typeface="Arial"/>
                        </a:rPr>
                        <a:t>© 2019</a:t>
                      </a:r>
                      <a:r>
                        <a:rPr lang="en-US" sz="1100" baseline="0" dirty="0">
                          <a:solidFill>
                            <a:schemeClr val="bg1">
                              <a:lumMod val="85000"/>
                            </a:schemeClr>
                          </a:solidFill>
                          <a:latin typeface="Arial"/>
                          <a:cs typeface="Arial"/>
                        </a:rPr>
                        <a:t> </a:t>
                      </a:r>
                      <a:r>
                        <a:rPr lang="en-US" sz="1100" dirty="0" err="1">
                          <a:solidFill>
                            <a:schemeClr val="bg1">
                              <a:lumMod val="85000"/>
                            </a:schemeClr>
                          </a:solidFill>
                          <a:latin typeface="Arial"/>
                          <a:cs typeface="Arial"/>
                        </a:rPr>
                        <a:t>PosterPresentations.com</a:t>
                      </a:r>
                      <a:br>
                        <a:rPr lang="en-US" sz="1100" dirty="0">
                          <a:solidFill>
                            <a:schemeClr val="bg1">
                              <a:lumMod val="85000"/>
                            </a:schemeClr>
                          </a:solidFill>
                          <a:latin typeface="Arial"/>
                          <a:cs typeface="Arial"/>
                        </a:rPr>
                      </a:br>
                      <a:r>
                        <a:rPr lang="en-US" sz="1100" dirty="0">
                          <a:solidFill>
                            <a:schemeClr val="bg1">
                              <a:lumMod val="85000"/>
                            </a:schemeClr>
                          </a:solidFill>
                          <a:latin typeface="Arial"/>
                          <a:cs typeface="Arial"/>
                        </a:rPr>
                        <a:t>2117 Fourth Street ,</a:t>
                      </a:r>
                      <a:r>
                        <a:rPr lang="en-US" sz="1100" baseline="0" dirty="0">
                          <a:solidFill>
                            <a:schemeClr val="bg1">
                              <a:lumMod val="85000"/>
                            </a:schemeClr>
                          </a:solidFill>
                          <a:latin typeface="Arial"/>
                          <a:cs typeface="Arial"/>
                        </a:rPr>
                        <a:t> STE C        </a:t>
                      </a:r>
                    </a:p>
                    <a:p>
                      <a:pPr>
                        <a:lnSpc>
                          <a:spcPts val="2600"/>
                        </a:lnSpc>
                      </a:pPr>
                      <a:r>
                        <a:rPr lang="en-US" sz="1100" baseline="0" dirty="0">
                          <a:solidFill>
                            <a:schemeClr val="bg1">
                              <a:lumMod val="85000"/>
                            </a:schemeClr>
                          </a:solidFill>
                          <a:latin typeface="Arial"/>
                          <a:cs typeface="Arial"/>
                        </a:rPr>
                        <a:t>Berkeley CA 94710 USA</a:t>
                      </a:r>
                      <a:endParaRPr lang="en-US" sz="11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D0D0D0"/>
                          </a:solidFill>
                          <a:latin typeface="Arial"/>
                          <a:cs typeface="Arial"/>
                        </a:rPr>
                        <a:t>For complete tutorials</a:t>
                      </a:r>
                      <a:r>
                        <a:rPr lang="en-US" sz="12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050" b="1" dirty="0">
                          <a:solidFill>
                            <a:srgbClr val="FFC000"/>
                          </a:solidFill>
                          <a:latin typeface="Arial"/>
                          <a:cs typeface="Arial"/>
                        </a:rPr>
                        <a:t>https://</a:t>
                      </a:r>
                      <a:r>
                        <a:rPr lang="en-US" sz="1050" b="1" dirty="0" err="1">
                          <a:solidFill>
                            <a:srgbClr val="FFC000"/>
                          </a:solidFill>
                          <a:latin typeface="Arial"/>
                          <a:cs typeface="Arial"/>
                        </a:rPr>
                        <a:t>www.posterpresentations.com</a:t>
                      </a:r>
                      <a:r>
                        <a:rPr lang="en-US" sz="1050" b="1" dirty="0">
                          <a:solidFill>
                            <a:srgbClr val="FFC000"/>
                          </a:solidFill>
                          <a:latin typeface="Arial"/>
                          <a:cs typeface="Arial"/>
                        </a:rPr>
                        <a:t>/</a:t>
                      </a:r>
                      <a:r>
                        <a:rPr lang="en-US" sz="1050" b="1" dirty="0" err="1">
                          <a:solidFill>
                            <a:srgbClr val="FFC000"/>
                          </a:solidFill>
                          <a:latin typeface="Arial"/>
                          <a:cs typeface="Arial"/>
                        </a:rPr>
                        <a:t>helpdesk.html</a:t>
                      </a:r>
                      <a:endParaRPr lang="en-US"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2507943" rtl="0" eaLnBrk="1" latinLnBrk="0" hangingPunct="1">
        <a:spcBef>
          <a:spcPct val="0"/>
        </a:spcBef>
        <a:buNone/>
        <a:defRPr sz="5000" kern="1200">
          <a:solidFill>
            <a:schemeClr val="bg1"/>
          </a:solidFill>
          <a:latin typeface="Trebuchet MS" pitchFamily="34" charset="0"/>
          <a:ea typeface="+mj-ea"/>
          <a:cs typeface="+mj-cs"/>
        </a:defRPr>
      </a:lvl1pPr>
    </p:titleStyle>
    <p:bodyStyle>
      <a:lvl1pPr marL="940479" indent="-940479" algn="l" defTabSz="2507943" rtl="0" eaLnBrk="1" latinLnBrk="0" hangingPunct="1">
        <a:spcBef>
          <a:spcPct val="20000"/>
        </a:spcBef>
        <a:buFont typeface="Arial" pitchFamily="34" charset="0"/>
        <a:buChar char="•"/>
        <a:defRPr sz="8800" kern="1200">
          <a:solidFill>
            <a:schemeClr val="tx1"/>
          </a:solidFill>
          <a:latin typeface="+mn-lt"/>
          <a:ea typeface="+mn-ea"/>
          <a:cs typeface="+mn-cs"/>
        </a:defRPr>
      </a:lvl1pPr>
      <a:lvl2pPr marL="2037704" indent="-783732" algn="l" defTabSz="2507943"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34929" indent="-626986" algn="l" defTabSz="2507943"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88901"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42872"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2347CB5-FB3B-154A-BAAC-0F8A262B4D47}"/>
              </a:ext>
            </a:extLst>
          </p:cNvPr>
          <p:cNvGrpSpPr/>
          <p:nvPr userDrawn="1"/>
        </p:nvGrpSpPr>
        <p:grpSpPr>
          <a:xfrm>
            <a:off x="-91440" y="-38950"/>
            <a:ext cx="27561092" cy="19279001"/>
            <a:chOff x="-91440" y="-38950"/>
            <a:chExt cx="27561092" cy="19279001"/>
          </a:xfrm>
        </p:grpSpPr>
        <p:sp>
          <p:nvSpPr>
            <p:cNvPr id="38" name="Freeform 37"/>
            <p:cNvSpPr/>
            <p:nvPr userDrawn="1"/>
          </p:nvSpPr>
          <p:spPr>
            <a:xfrm>
              <a:off x="-46661" y="-28381"/>
              <a:ext cx="27516313" cy="19268432"/>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79000">
                  <a:schemeClr val="accent1">
                    <a:lumMod val="40000"/>
                    <a:lumOff val="60000"/>
                  </a:schemeClr>
                </a:gs>
                <a:gs pos="13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38"/>
            <p:cNvSpPr/>
            <p:nvPr userDrawn="1"/>
          </p:nvSpPr>
          <p:spPr>
            <a:xfrm flipH="1" flipV="1">
              <a:off x="-46662" y="-28381"/>
              <a:ext cx="27516312" cy="19258517"/>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41000">
                  <a:schemeClr val="bg2"/>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userDrawn="1"/>
          </p:nvSpPr>
          <p:spPr>
            <a:xfrm>
              <a:off x="-91440" y="-38950"/>
              <a:ext cx="27561092" cy="19279001"/>
            </a:xfrm>
            <a:custGeom>
              <a:avLst/>
              <a:gdLst>
                <a:gd name="connsiteX0" fmla="*/ 36576 w 39026592"/>
                <a:gd name="connsiteY0" fmla="*/ 0 h 30614112"/>
                <a:gd name="connsiteX1" fmla="*/ 15837408 w 39026592"/>
                <a:gd name="connsiteY1" fmla="*/ 30614112 h 30614112"/>
                <a:gd name="connsiteX2" fmla="*/ 39026592 w 39026592"/>
                <a:gd name="connsiteY2" fmla="*/ 13350240 h 30614112"/>
                <a:gd name="connsiteX3" fmla="*/ 0 w 39026592"/>
                <a:gd name="connsiteY3" fmla="*/ 73152 h 30614112"/>
                <a:gd name="connsiteX4" fmla="*/ 109728 w 39026592"/>
                <a:gd name="connsiteY4" fmla="*/ 146304 h 30614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26592" h="30614112">
                  <a:moveTo>
                    <a:pt x="36576" y="0"/>
                  </a:moveTo>
                  <a:lnTo>
                    <a:pt x="15837408" y="30614112"/>
                  </a:lnTo>
                  <a:lnTo>
                    <a:pt x="39026592" y="13350240"/>
                  </a:lnTo>
                  <a:lnTo>
                    <a:pt x="0" y="73152"/>
                  </a:lnTo>
                  <a:lnTo>
                    <a:pt x="109728" y="146304"/>
                  </a:lnTo>
                </a:path>
              </a:pathLst>
            </a:custGeom>
            <a:gradFill flip="none" rotWithShape="1">
              <a:gsLst>
                <a:gs pos="0">
                  <a:schemeClr val="bg1"/>
                </a:gs>
                <a:gs pos="76000">
                  <a:schemeClr val="accent1">
                    <a:lumMod val="30000"/>
                    <a:lumOff val="70000"/>
                    <a:alpha val="0"/>
                  </a:schemeClr>
                </a:gs>
              </a:gsLst>
              <a:path path="rect">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4"/>
            <p:cNvSpPr txBox="1">
              <a:spLocks noChangeArrowheads="1"/>
            </p:cNvSpPr>
            <p:nvPr userDrawn="1"/>
          </p:nvSpPr>
          <p:spPr bwMode="auto">
            <a:xfrm>
              <a:off x="631216" y="18647353"/>
              <a:ext cx="1707172" cy="203877"/>
            </a:xfrm>
            <a:prstGeom prst="rect">
              <a:avLst/>
            </a:prstGeom>
            <a:noFill/>
            <a:ln w="9525">
              <a:noFill/>
              <a:miter lim="800000"/>
              <a:headEnd/>
              <a:tailEnd/>
            </a:ln>
            <a:effectLst/>
          </p:spPr>
          <p:txBody>
            <a:bodyPr wrap="square" lIns="52150" tIns="26070" rIns="52150" bIns="26070">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600" b="1" dirty="0">
                  <a:solidFill>
                    <a:schemeClr val="bg1">
                      <a:lumMod val="75000"/>
                    </a:schemeClr>
                  </a:solidFill>
                  <a:latin typeface="Arial" charset="0"/>
                </a:rPr>
                <a:t>www.PosterPresentations.com</a:t>
              </a:r>
            </a:p>
          </p:txBody>
        </p:sp>
      </p:grpSp>
    </p:spTree>
    <p:extLst>
      <p:ext uri="{BB962C8B-B14F-4D97-AF65-F5344CB8AC3E}">
        <p14:creationId xmlns:p14="http://schemas.microsoft.com/office/powerpoint/2010/main" val="1854605617"/>
      </p:ext>
    </p:extLst>
  </p:cSld>
  <p:clrMap bg1="lt1" tx1="dk1" bg2="lt2" tx2="dk2" accent1="accent1" accent2="accent2" accent3="accent3" accent4="accent4" accent5="accent5" accent6="accent6" hlink="hlink" folHlink="folHlink"/>
  <p:sldLayoutIdLst>
    <p:sldLayoutId id="2147483660" r:id="rId1"/>
  </p:sldLayoutIdLst>
  <p:txStyles>
    <p:titleStyle>
      <a:lvl1pPr algn="ctr" defTabSz="2507943" rtl="0" eaLnBrk="1" latinLnBrk="0" hangingPunct="1">
        <a:spcBef>
          <a:spcPct val="0"/>
        </a:spcBef>
        <a:buNone/>
        <a:defRPr sz="5000" kern="1200">
          <a:solidFill>
            <a:schemeClr val="bg1"/>
          </a:solidFill>
          <a:latin typeface="Trebuchet MS" pitchFamily="34" charset="0"/>
          <a:ea typeface="+mj-ea"/>
          <a:cs typeface="+mj-cs"/>
        </a:defRPr>
      </a:lvl1pPr>
    </p:titleStyle>
    <p:bodyStyle>
      <a:lvl1pPr marL="940479" indent="-940479" algn="l" defTabSz="2507943" rtl="0" eaLnBrk="1" latinLnBrk="0" hangingPunct="1">
        <a:spcBef>
          <a:spcPct val="20000"/>
        </a:spcBef>
        <a:buFont typeface="Arial" pitchFamily="34" charset="0"/>
        <a:buChar char="•"/>
        <a:defRPr sz="8800" kern="1200">
          <a:solidFill>
            <a:schemeClr val="tx1"/>
          </a:solidFill>
          <a:latin typeface="+mn-lt"/>
          <a:ea typeface="+mn-ea"/>
          <a:cs typeface="+mn-cs"/>
        </a:defRPr>
      </a:lvl1pPr>
      <a:lvl2pPr marL="2037704" indent="-783732" algn="l" defTabSz="2507943"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34929" indent="-626986" algn="l" defTabSz="2507943"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88901"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42872"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7" name="Table 36">
            <a:extLst>
              <a:ext uri="{FF2B5EF4-FFF2-40B4-BE49-F238E27FC236}">
                <a16:creationId xmlns:a16="http://schemas.microsoft.com/office/drawing/2014/main" id="{F1D16535-DB6D-1D4A-8701-233BC81B1889}"/>
              </a:ext>
            </a:extLst>
          </p:cNvPr>
          <p:cNvGraphicFramePr>
            <a:graphicFrameLocks noGrp="1"/>
          </p:cNvGraphicFramePr>
          <p:nvPr userDrawn="1">
            <p:extLst>
              <p:ext uri="{D42A27DB-BD31-4B8C-83A1-F6EECF244321}">
                <p14:modId xmlns:p14="http://schemas.microsoft.com/office/powerpoint/2010/main" val="2751482110"/>
              </p:ext>
            </p:extLst>
          </p:nvPr>
        </p:nvGraphicFramePr>
        <p:xfrm>
          <a:off x="-6404644" y="0"/>
          <a:ext cx="6099844" cy="19202402"/>
        </p:xfrm>
        <a:graphic>
          <a:graphicData uri="http://schemas.openxmlformats.org/drawingml/2006/table">
            <a:tbl>
              <a:tblPr firstRow="1" bandRow="1">
                <a:tableStyleId>{5C22544A-7EE6-4342-B048-85BDC9FD1C3A}</a:tableStyleId>
              </a:tblPr>
              <a:tblGrid>
                <a:gridCol w="2615564">
                  <a:extLst>
                    <a:ext uri="{9D8B030D-6E8A-4147-A177-3AD203B41FA5}">
                      <a16:colId xmlns:a16="http://schemas.microsoft.com/office/drawing/2014/main" val="20000"/>
                    </a:ext>
                  </a:extLst>
                </a:gridCol>
                <a:gridCol w="3484280">
                  <a:extLst>
                    <a:ext uri="{9D8B030D-6E8A-4147-A177-3AD203B41FA5}">
                      <a16:colId xmlns:a16="http://schemas.microsoft.com/office/drawing/2014/main" val="20001"/>
                    </a:ext>
                  </a:extLst>
                </a:gridCol>
              </a:tblGrid>
              <a:tr h="831971">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NOT PRINT)</a:t>
                      </a:r>
                      <a:endParaRPr lang="en-US" sz="20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409642">
                <a:tc gridSpan="2">
                  <a:txBody>
                    <a:bodyPr/>
                    <a:lstStyle/>
                    <a:p>
                      <a:pPr defTabSz="3765639"/>
                      <a:r>
                        <a:rPr lang="en-US" sz="1200" i="0" dirty="0">
                          <a:solidFill>
                            <a:srgbClr val="D9D9D9"/>
                          </a:solidFill>
                          <a:latin typeface="Arial"/>
                          <a:cs typeface="Arial"/>
                        </a:rPr>
                        <a:t>This PowerPoint template produces a </a:t>
                      </a:r>
                      <a:r>
                        <a:rPr lang="en-US" sz="1200" i="0" dirty="0">
                          <a:solidFill>
                            <a:srgbClr val="FFC000"/>
                          </a:solidFill>
                          <a:latin typeface="Arial"/>
                          <a:cs typeface="Arial"/>
                        </a:rPr>
                        <a:t>42x60” </a:t>
                      </a:r>
                      <a:r>
                        <a:rPr lang="en-US" sz="12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200" i="0" dirty="0">
                        <a:solidFill>
                          <a:srgbClr val="D9D9D9"/>
                        </a:solidFill>
                        <a:latin typeface="Arial"/>
                        <a:cs typeface="Arial"/>
                      </a:endParaRPr>
                    </a:p>
                    <a:p>
                      <a:pPr defTabSz="3765639"/>
                      <a:r>
                        <a:rPr lang="en-US" sz="12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200" i="0" dirty="0" err="1">
                          <a:solidFill>
                            <a:srgbClr val="FFC000"/>
                          </a:solidFill>
                          <a:latin typeface="Arial"/>
                          <a:cs typeface="Arial"/>
                        </a:rPr>
                        <a:t>PosterPresentations.com</a:t>
                      </a:r>
                      <a:r>
                        <a:rPr lang="en-US" sz="1200" i="0" dirty="0">
                          <a:solidFill>
                            <a:srgbClr val="D9D9D9"/>
                          </a:solidFill>
                          <a:latin typeface="Arial"/>
                          <a:cs typeface="Arial"/>
                        </a:rPr>
                        <a:t> and click on the  </a:t>
                      </a:r>
                      <a:r>
                        <a:rPr lang="en-US" sz="1200" i="0" dirty="0">
                          <a:solidFill>
                            <a:srgbClr val="FFC000"/>
                          </a:solidFill>
                          <a:latin typeface="Arial"/>
                          <a:cs typeface="Arial"/>
                        </a:rPr>
                        <a:t>HELP DESK</a:t>
                      </a:r>
                      <a:r>
                        <a:rPr lang="en-US" sz="1200" i="0" baseline="0" dirty="0">
                          <a:solidFill>
                            <a:srgbClr val="D9D9D9"/>
                          </a:solidFill>
                          <a:latin typeface="Arial"/>
                          <a:cs typeface="Arial"/>
                        </a:rPr>
                        <a:t> </a:t>
                      </a:r>
                      <a:r>
                        <a:rPr lang="en-US" sz="1200" i="0" dirty="0">
                          <a:solidFill>
                            <a:srgbClr val="D9D9D9"/>
                          </a:solidFill>
                          <a:latin typeface="Arial"/>
                          <a:cs typeface="Arial"/>
                        </a:rPr>
                        <a:t>tab.</a:t>
                      </a:r>
                    </a:p>
                    <a:p>
                      <a:pPr defTabSz="3765639"/>
                      <a:endParaRPr lang="en-US" sz="1200" i="0" dirty="0">
                        <a:solidFill>
                          <a:srgbClr val="D9D9D9"/>
                        </a:solidFill>
                        <a:latin typeface="Arial"/>
                        <a:cs typeface="Arial"/>
                      </a:endParaRPr>
                    </a:p>
                    <a:p>
                      <a:pPr defTabSz="3765639"/>
                      <a:r>
                        <a:rPr lang="en-US" sz="1200" i="0" dirty="0">
                          <a:solidFill>
                            <a:srgbClr val="D9D9D9"/>
                          </a:solidFill>
                          <a:latin typeface="Arial"/>
                          <a:cs typeface="Arial"/>
                        </a:rPr>
                        <a:t>To print your poster using our same-day professional printing service, go online to </a:t>
                      </a:r>
                      <a:r>
                        <a:rPr lang="en-US" sz="1200" i="0" dirty="0" err="1">
                          <a:solidFill>
                            <a:srgbClr val="FFC000"/>
                          </a:solidFill>
                          <a:latin typeface="Arial"/>
                          <a:cs typeface="Arial"/>
                        </a:rPr>
                        <a:t>PosterPresentations.com</a:t>
                      </a:r>
                      <a:r>
                        <a:rPr lang="en-US" sz="1200" i="0" dirty="0">
                          <a:solidFill>
                            <a:srgbClr val="D9D9D9"/>
                          </a:solidFill>
                          <a:latin typeface="Arial"/>
                          <a:cs typeface="Arial"/>
                        </a:rPr>
                        <a:t> and click on "</a:t>
                      </a:r>
                      <a:r>
                        <a:rPr lang="en-US" sz="1200" i="0" dirty="0">
                          <a:solidFill>
                            <a:srgbClr val="FFC000"/>
                          </a:solidFill>
                          <a:latin typeface="Arial"/>
                          <a:cs typeface="Arial"/>
                        </a:rPr>
                        <a:t>Order your poster</a:t>
                      </a:r>
                      <a:r>
                        <a:rPr lang="en-US" sz="1200" i="0" dirty="0">
                          <a:solidFill>
                            <a:srgbClr val="D9D9D9"/>
                          </a:solidFill>
                          <a:latin typeface="Arial"/>
                          <a:cs typeface="Arial"/>
                        </a:rPr>
                        <a:t>".</a:t>
                      </a:r>
                      <a:endParaRPr lang="en-US" sz="12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619176">
                <a:tc>
                  <a:txBody>
                    <a:bodyPr/>
                    <a:lstStyle/>
                    <a:p>
                      <a:pPr algn="ctr"/>
                      <a:endParaRPr lang="en-US" sz="1200" dirty="0">
                        <a:solidFill>
                          <a:srgbClr val="1F3A4E"/>
                        </a:solidFill>
                      </a:endParaRPr>
                    </a:p>
                    <a:p>
                      <a:pPr algn="ctr"/>
                      <a:endParaRPr lang="en-US" sz="1200" dirty="0">
                        <a:solidFill>
                          <a:srgbClr val="1F3A4E"/>
                        </a:solidFill>
                      </a:endParaRPr>
                    </a:p>
                    <a:p>
                      <a:pPr algn="ctr"/>
                      <a:r>
                        <a:rPr lang="en-US" sz="1200" dirty="0">
                          <a:solidFill>
                            <a:schemeClr val="bg1"/>
                          </a:solidFill>
                          <a:latin typeface="Arial" panose="020B0604020202020204" pitchFamily="34" charset="0"/>
                          <a:cs typeface="Arial" panose="020B0604020202020204" pitchFamily="34" charset="0"/>
                        </a:rPr>
                        <a:t>This is a template for a</a:t>
                      </a:r>
                    </a:p>
                    <a:p>
                      <a:pPr marL="0" marR="0" lvl="0" indent="0" algn="ctr" defTabSz="1706843"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Arial" panose="020B0604020202020204" pitchFamily="34" charset="0"/>
                          <a:cs typeface="Arial" panose="020B0604020202020204" pitchFamily="34" charset="0"/>
                        </a:rPr>
                        <a:t>presentation poster </a:t>
                      </a:r>
                      <a:br>
                        <a:rPr lang="en-US" sz="1200" dirty="0">
                          <a:solidFill>
                            <a:schemeClr val="bg1"/>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42 inches tall</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by</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60 inches wide</a:t>
                      </a:r>
                      <a:br>
                        <a:rPr lang="en-US" sz="1200" dirty="0">
                          <a:solidFill>
                            <a:schemeClr val="bg1"/>
                          </a:solidFill>
                          <a:latin typeface="Arial" panose="020B0604020202020204" pitchFamily="34" charset="0"/>
                          <a:cs typeface="Arial" panose="020B0604020202020204" pitchFamily="34" charset="0"/>
                        </a:rPr>
                      </a:br>
                      <a:endParaRPr lang="en-US" sz="12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400" b="1" baseline="0" dirty="0">
                          <a:solidFill>
                            <a:srgbClr val="FFC000"/>
                          </a:solidFill>
                          <a:latin typeface="Arial" panose="020B0604020202020204" pitchFamily="34" charset="0"/>
                          <a:cs typeface="Arial" panose="020B0604020202020204" pitchFamily="34" charset="0"/>
                        </a:rPr>
                        <a:t>Important: Check the template size</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36 tall x 51.42 wide</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48 tall x 68.57 wide</a:t>
                      </a:r>
                    </a:p>
                  </a:txBody>
                  <a:tcPr marL="182880" marT="137160">
                    <a:solidFill>
                      <a:srgbClr val="010101"/>
                    </a:solidFill>
                  </a:tcPr>
                </a:tc>
                <a:extLst>
                  <a:ext uri="{0D108BD9-81ED-4DB2-BD59-A6C34878D82A}">
                    <a16:rowId xmlns:a16="http://schemas.microsoft.com/office/drawing/2014/main" val="10008"/>
                  </a:ext>
                </a:extLst>
              </a:tr>
              <a:tr h="2456652">
                <a:tc>
                  <a:txBody>
                    <a:bodyPr/>
                    <a:lstStyle/>
                    <a:p>
                      <a:endParaRPr lang="en-US" sz="1200" dirty="0">
                        <a:solidFill>
                          <a:srgbClr val="1F3A4E"/>
                        </a:solidFill>
                      </a:endParaRPr>
                    </a:p>
                  </a:txBody>
                  <a:tcPr>
                    <a:blipFill rotWithShape="1">
                      <a:blip r:embed="rId3"/>
                      <a:stretch>
                        <a:fillRect/>
                      </a:stretch>
                    </a:blipFill>
                  </a:tcPr>
                </a:tc>
                <a:tc>
                  <a:txBody>
                    <a:bodyPr/>
                    <a:lstStyle/>
                    <a:p>
                      <a:pPr algn="l"/>
                      <a:r>
                        <a:rPr lang="en-US" sz="1400" b="1" baseline="0" dirty="0">
                          <a:solidFill>
                            <a:srgbClr val="FFC000"/>
                          </a:solidFill>
                          <a:latin typeface="Arial" panose="020B0604020202020204" pitchFamily="34" charset="0"/>
                          <a:cs typeface="Arial" panose="020B0604020202020204" pitchFamily="34" charset="0"/>
                        </a:rPr>
                        <a:t>How to </a:t>
                      </a:r>
                      <a:r>
                        <a:rPr lang="en-US" sz="2400" b="1" baseline="0" dirty="0">
                          <a:solidFill>
                            <a:srgbClr val="FFC000"/>
                          </a:solidFill>
                          <a:latin typeface="Arial" panose="020B0604020202020204" pitchFamily="34" charset="0"/>
                          <a:cs typeface="Arial" panose="020B0604020202020204" pitchFamily="34" charset="0"/>
                        </a:rPr>
                        <a:t>Zoom in </a:t>
                      </a:r>
                      <a:r>
                        <a:rPr lang="en-US" sz="1400" b="1" baseline="0" dirty="0">
                          <a:solidFill>
                            <a:srgbClr val="FFC000"/>
                          </a:solidFill>
                          <a:latin typeface="Arial" panose="020B0604020202020204" pitchFamily="34" charset="0"/>
                          <a:cs typeface="Arial" panose="020B0604020202020204" pitchFamily="34" charset="0"/>
                        </a:rPr>
                        <a:t>and </a:t>
                      </a:r>
                      <a:r>
                        <a:rPr lang="en-US" sz="1100" b="1" baseline="0" dirty="0">
                          <a:solidFill>
                            <a:srgbClr val="FFC000"/>
                          </a:solidFill>
                          <a:latin typeface="Arial" panose="020B0604020202020204" pitchFamily="34" charset="0"/>
                          <a:cs typeface="Arial" panose="020B0604020202020204" pitchFamily="34" charset="0"/>
                        </a:rPr>
                        <a:t>out</a:t>
                      </a:r>
                      <a:endParaRPr lang="en-US" sz="1400" b="1" baseline="0" dirty="0">
                        <a:solidFill>
                          <a:srgbClr val="FFC000"/>
                        </a:solidFill>
                        <a:latin typeface="Arial" panose="020B0604020202020204" pitchFamily="34" charset="0"/>
                        <a:cs typeface="Arial" panose="020B0604020202020204" pitchFamily="34" charset="0"/>
                      </a:endParaRPr>
                    </a:p>
                    <a:p>
                      <a:pPr algn="l"/>
                      <a:r>
                        <a:rPr lang="en-US" sz="12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1. </a:t>
                      </a:r>
                      <a:r>
                        <a:rPr lang="en-US" sz="12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2. </a:t>
                      </a:r>
                      <a:r>
                        <a:rPr lang="en-US" sz="12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178625">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400" b="1" baseline="0" dirty="0">
                          <a:solidFill>
                            <a:srgbClr val="FFC000"/>
                          </a:solidFill>
                          <a:latin typeface="Arial" panose="020B0604020202020204" pitchFamily="34" charset="0"/>
                          <a:cs typeface="Arial" panose="020B0604020202020204" pitchFamily="34" charset="0"/>
                        </a:rPr>
                        <a:t>Ruler and Guides</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2322585">
                <a:tc>
                  <a:txBody>
                    <a:bodyPr/>
                    <a:lstStyle/>
                    <a:p>
                      <a:endParaRPr lang="en-US" sz="1200" dirty="0">
                        <a:solidFill>
                          <a:srgbClr val="1F3A4E"/>
                        </a:solidFill>
                      </a:endParaRPr>
                    </a:p>
                  </a:txBody>
                  <a:tcPr>
                    <a:blipFill rotWithShape="1">
                      <a:blip r:embed="rId4"/>
                      <a:stretch>
                        <a:fillRect/>
                      </a:stretch>
                    </a:blipFill>
                  </a:tcPr>
                </a:tc>
                <a:tc>
                  <a:txBody>
                    <a:bodyPr/>
                    <a:lstStyle/>
                    <a:p>
                      <a:pPr marL="0" lvl="1" indent="0" algn="l" defTabSz="114300"/>
                      <a:r>
                        <a:rPr lang="en-US" sz="1400" b="1" baseline="0" dirty="0">
                          <a:solidFill>
                            <a:srgbClr val="FFC000"/>
                          </a:solidFill>
                          <a:latin typeface="Arial" panose="020B0604020202020204" pitchFamily="34" charset="0"/>
                          <a:cs typeface="Arial" panose="020B0604020202020204" pitchFamily="34" charset="0"/>
                        </a:rPr>
                        <a:t>Headers and text containers</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a:t>
                      </a:r>
                      <a:r>
                        <a:rPr lang="en-US" sz="1200" b="0" baseline="0" dirty="0">
                          <a:solidFill>
                            <a:schemeClr val="bg1"/>
                          </a:solidFill>
                          <a:latin typeface="Arial" panose="020B0604020202020204" pitchFamily="34" charset="0"/>
                          <a:cs typeface="Arial" panose="020B0604020202020204" pitchFamily="34" charset="0"/>
                        </a:rPr>
                        <a:t> </a:t>
                      </a:r>
                      <a:r>
                        <a:rPr lang="en-US" sz="12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a:t>
                      </a:r>
                      <a:r>
                        <a:rPr lang="en-US" sz="1200" b="0" baseline="0" dirty="0">
                          <a:solidFill>
                            <a:schemeClr val="bg1"/>
                          </a:solidFill>
                          <a:latin typeface="Arial" panose="020B0604020202020204" pitchFamily="34" charset="0"/>
                          <a:cs typeface="Arial" panose="020B0604020202020204" pitchFamily="34" charset="0"/>
                        </a:rPr>
                        <a:t> </a:t>
                      </a:r>
                      <a:r>
                        <a:rPr lang="en-US" sz="12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a:t>
                      </a:r>
                      <a:r>
                        <a:rPr lang="en-US" sz="1200" b="0" baseline="0" dirty="0">
                          <a:solidFill>
                            <a:schemeClr val="bg1"/>
                          </a:solidFill>
                          <a:latin typeface="Arial" panose="020B0604020202020204" pitchFamily="34" charset="0"/>
                          <a:cs typeface="Arial" panose="020B0604020202020204" pitchFamily="34" charset="0"/>
                        </a:rPr>
                        <a:t> </a:t>
                      </a:r>
                      <a:r>
                        <a:rPr lang="en-US" sz="12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2015833">
                <a:tc gridSpan="2">
                  <a:txBody>
                    <a:bodyPr/>
                    <a:lstStyle/>
                    <a:p>
                      <a:r>
                        <a:rPr lang="en-US" sz="1400" b="1" dirty="0">
                          <a:solidFill>
                            <a:srgbClr val="FFC000"/>
                          </a:solidFill>
                          <a:latin typeface="Arial" panose="020B0604020202020204" pitchFamily="34" charset="0"/>
                          <a:cs typeface="Arial" panose="020B0604020202020204" pitchFamily="34" charset="0"/>
                        </a:rPr>
                        <a:t>Adding content to the poster</a:t>
                      </a:r>
                    </a:p>
                    <a:p>
                      <a:r>
                        <a:rPr lang="en-US" sz="12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2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2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36197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313576">
                <a:tc gridSpan="2">
                  <a:txBody>
                    <a:bodyPr/>
                    <a:lstStyle/>
                    <a:p>
                      <a:endParaRPr lang="en-US" sz="12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86663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82573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pSp>
        <p:nvGrpSpPr>
          <p:cNvPr id="9" name="Group 8">
            <a:extLst>
              <a:ext uri="{FF2B5EF4-FFF2-40B4-BE49-F238E27FC236}">
                <a16:creationId xmlns:a16="http://schemas.microsoft.com/office/drawing/2014/main" id="{E22DAB3B-3891-3841-BFC2-8508D847A046}"/>
              </a:ext>
            </a:extLst>
          </p:cNvPr>
          <p:cNvGrpSpPr/>
          <p:nvPr userDrawn="1"/>
        </p:nvGrpSpPr>
        <p:grpSpPr>
          <a:xfrm>
            <a:off x="-91440" y="-38950"/>
            <a:ext cx="27561092" cy="19279001"/>
            <a:chOff x="-91440" y="-38950"/>
            <a:chExt cx="27561092" cy="19279001"/>
          </a:xfrm>
        </p:grpSpPr>
        <p:sp>
          <p:nvSpPr>
            <p:cNvPr id="10" name="Freeform 9">
              <a:extLst>
                <a:ext uri="{FF2B5EF4-FFF2-40B4-BE49-F238E27FC236}">
                  <a16:creationId xmlns:a16="http://schemas.microsoft.com/office/drawing/2014/main" id="{7F7A811F-770A-744F-92EE-8573EE22D858}"/>
                </a:ext>
              </a:extLst>
            </p:cNvPr>
            <p:cNvSpPr/>
            <p:nvPr userDrawn="1"/>
          </p:nvSpPr>
          <p:spPr>
            <a:xfrm>
              <a:off x="-46661" y="-28381"/>
              <a:ext cx="27516313" cy="19268432"/>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79000">
                  <a:schemeClr val="accent1">
                    <a:lumMod val="40000"/>
                    <a:lumOff val="60000"/>
                  </a:schemeClr>
                </a:gs>
                <a:gs pos="13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a:extLst>
                <a:ext uri="{FF2B5EF4-FFF2-40B4-BE49-F238E27FC236}">
                  <a16:creationId xmlns:a16="http://schemas.microsoft.com/office/drawing/2014/main" id="{2E90EE79-54E2-3C4A-ABFD-E92C6CAC7853}"/>
                </a:ext>
              </a:extLst>
            </p:cNvPr>
            <p:cNvSpPr/>
            <p:nvPr userDrawn="1"/>
          </p:nvSpPr>
          <p:spPr>
            <a:xfrm flipH="1" flipV="1">
              <a:off x="-46662" y="-28381"/>
              <a:ext cx="27516312" cy="19258517"/>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41000">
                  <a:schemeClr val="bg2"/>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D39ED411-5DA5-E84C-A39E-35A185ABF050}"/>
                </a:ext>
              </a:extLst>
            </p:cNvPr>
            <p:cNvSpPr/>
            <p:nvPr userDrawn="1"/>
          </p:nvSpPr>
          <p:spPr>
            <a:xfrm>
              <a:off x="-91440" y="-38950"/>
              <a:ext cx="27561092" cy="19279001"/>
            </a:xfrm>
            <a:custGeom>
              <a:avLst/>
              <a:gdLst>
                <a:gd name="connsiteX0" fmla="*/ 36576 w 39026592"/>
                <a:gd name="connsiteY0" fmla="*/ 0 h 30614112"/>
                <a:gd name="connsiteX1" fmla="*/ 15837408 w 39026592"/>
                <a:gd name="connsiteY1" fmla="*/ 30614112 h 30614112"/>
                <a:gd name="connsiteX2" fmla="*/ 39026592 w 39026592"/>
                <a:gd name="connsiteY2" fmla="*/ 13350240 h 30614112"/>
                <a:gd name="connsiteX3" fmla="*/ 0 w 39026592"/>
                <a:gd name="connsiteY3" fmla="*/ 73152 h 30614112"/>
                <a:gd name="connsiteX4" fmla="*/ 109728 w 39026592"/>
                <a:gd name="connsiteY4" fmla="*/ 146304 h 30614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26592" h="30614112">
                  <a:moveTo>
                    <a:pt x="36576" y="0"/>
                  </a:moveTo>
                  <a:lnTo>
                    <a:pt x="15837408" y="30614112"/>
                  </a:lnTo>
                  <a:lnTo>
                    <a:pt x="39026592" y="13350240"/>
                  </a:lnTo>
                  <a:lnTo>
                    <a:pt x="0" y="73152"/>
                  </a:lnTo>
                  <a:lnTo>
                    <a:pt x="109728" y="146304"/>
                  </a:lnTo>
                </a:path>
              </a:pathLst>
            </a:custGeom>
            <a:gradFill flip="none" rotWithShape="1">
              <a:gsLst>
                <a:gs pos="0">
                  <a:schemeClr val="bg1"/>
                </a:gs>
                <a:gs pos="76000">
                  <a:schemeClr val="accent1">
                    <a:lumMod val="30000"/>
                    <a:lumOff val="70000"/>
                    <a:alpha val="0"/>
                  </a:schemeClr>
                </a:gs>
              </a:gsLst>
              <a:path path="rect">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4">
              <a:extLst>
                <a:ext uri="{FF2B5EF4-FFF2-40B4-BE49-F238E27FC236}">
                  <a16:creationId xmlns:a16="http://schemas.microsoft.com/office/drawing/2014/main" id="{23BDFDE7-C7EB-F842-B159-3E4AF24AEB98}"/>
                </a:ext>
              </a:extLst>
            </p:cNvPr>
            <p:cNvSpPr txBox="1">
              <a:spLocks noChangeArrowheads="1"/>
            </p:cNvSpPr>
            <p:nvPr userDrawn="1"/>
          </p:nvSpPr>
          <p:spPr bwMode="auto">
            <a:xfrm>
              <a:off x="631216" y="18647353"/>
              <a:ext cx="1707172" cy="203877"/>
            </a:xfrm>
            <a:prstGeom prst="rect">
              <a:avLst/>
            </a:prstGeom>
            <a:noFill/>
            <a:ln w="9525">
              <a:noFill/>
              <a:miter lim="800000"/>
              <a:headEnd/>
              <a:tailEnd/>
            </a:ln>
            <a:effectLst/>
          </p:spPr>
          <p:txBody>
            <a:bodyPr wrap="square" lIns="52150" tIns="26070" rIns="52150" bIns="26070">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600" b="1" dirty="0">
                  <a:solidFill>
                    <a:schemeClr val="bg1">
                      <a:lumMod val="75000"/>
                    </a:schemeClr>
                  </a:solidFill>
                  <a:latin typeface="Arial" charset="0"/>
                </a:rPr>
                <a:t>www.PosterPresentations.com</a:t>
              </a:r>
            </a:p>
          </p:txBody>
        </p:sp>
      </p:grpSp>
      <p:graphicFrame>
        <p:nvGraphicFramePr>
          <p:cNvPr id="14" name="Table 13">
            <a:extLst>
              <a:ext uri="{FF2B5EF4-FFF2-40B4-BE49-F238E27FC236}">
                <a16:creationId xmlns:a16="http://schemas.microsoft.com/office/drawing/2014/main" id="{D9A8B1C6-510D-9543-BB5D-B814B9B1E002}"/>
              </a:ext>
            </a:extLst>
          </p:cNvPr>
          <p:cNvGraphicFramePr>
            <a:graphicFrameLocks noGrp="1"/>
          </p:cNvGraphicFramePr>
          <p:nvPr userDrawn="1">
            <p:extLst>
              <p:ext uri="{D42A27DB-BD31-4B8C-83A1-F6EECF244321}">
                <p14:modId xmlns:p14="http://schemas.microsoft.com/office/powerpoint/2010/main" val="3379331712"/>
              </p:ext>
            </p:extLst>
          </p:nvPr>
        </p:nvGraphicFramePr>
        <p:xfrm>
          <a:off x="27683012" y="-28381"/>
          <a:ext cx="6102470" cy="19279001"/>
        </p:xfrm>
        <a:graphic>
          <a:graphicData uri="http://schemas.openxmlformats.org/drawingml/2006/table">
            <a:tbl>
              <a:tblPr firstRow="1" bandRow="1">
                <a:tableStyleId>{5C22544A-7EE6-4342-B048-85BDC9FD1C3A}</a:tableStyleId>
              </a:tblPr>
              <a:tblGrid>
                <a:gridCol w="3057900">
                  <a:extLst>
                    <a:ext uri="{9D8B030D-6E8A-4147-A177-3AD203B41FA5}">
                      <a16:colId xmlns:a16="http://schemas.microsoft.com/office/drawing/2014/main" val="20000"/>
                    </a:ext>
                  </a:extLst>
                </a:gridCol>
                <a:gridCol w="3044570">
                  <a:extLst>
                    <a:ext uri="{9D8B030D-6E8A-4147-A177-3AD203B41FA5}">
                      <a16:colId xmlns:a16="http://schemas.microsoft.com/office/drawing/2014/main" val="4164475170"/>
                    </a:ext>
                  </a:extLst>
                </a:gridCol>
              </a:tblGrid>
              <a:tr h="99177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NOT PRINT)</a:t>
                      </a:r>
                      <a:endParaRPr lang="en-US" sz="2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extLst>
                  <a:ext uri="{0D108BD9-81ED-4DB2-BD59-A6C34878D82A}">
                    <a16:rowId xmlns:a16="http://schemas.microsoft.com/office/drawing/2014/main" val="10000"/>
                  </a:ext>
                </a:extLst>
              </a:tr>
              <a:tr h="3141237">
                <a:tc gridSpan="2">
                  <a:txBody>
                    <a:bodyPr/>
                    <a:lstStyle/>
                    <a:p>
                      <a:pPr algn="l"/>
                      <a:r>
                        <a:rPr lang="en-US" sz="14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2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200" dirty="0">
                        <a:solidFill>
                          <a:srgbClr val="FFC000"/>
                        </a:solidFill>
                      </a:endParaRP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1"/>
                  </a:ext>
                </a:extLst>
              </a:tr>
              <a:tr h="2070998">
                <a:tc gridSpan="2">
                  <a:txBody>
                    <a:bodyPr/>
                    <a:lstStyle/>
                    <a:p>
                      <a:r>
                        <a:rPr lang="en-US" sz="1400" b="1" dirty="0">
                          <a:solidFill>
                            <a:srgbClr val="FFC000"/>
                          </a:solidFill>
                          <a:latin typeface="Arial" panose="020B0604020202020204" pitchFamily="34" charset="0"/>
                          <a:cs typeface="Arial" panose="020B0604020202020204" pitchFamily="34" charset="0"/>
                        </a:rPr>
                        <a:t>How to change the column layout configuration</a:t>
                      </a:r>
                    </a:p>
                    <a:p>
                      <a:r>
                        <a:rPr lang="en-US" sz="12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200" dirty="0">
                          <a:solidFill>
                            <a:srgbClr val="D9D9D9"/>
                          </a:solidFill>
                          <a:latin typeface="Arial" panose="020B0604020202020204" pitchFamily="34" charset="0"/>
                          <a:cs typeface="Arial" panose="020B0604020202020204" pitchFamily="34" charset="0"/>
                        </a:rPr>
                        <a:t>You can see a tutorial here: </a:t>
                      </a:r>
                      <a:r>
                        <a:rPr lang="en-US" sz="1200" u="sng" dirty="0">
                          <a:solidFill>
                            <a:srgbClr val="FFC000"/>
                          </a:solidFill>
                          <a:latin typeface="Arial" panose="020B0604020202020204" pitchFamily="34" charset="0"/>
                          <a:cs typeface="Arial" panose="020B0604020202020204" pitchFamily="34" charset="0"/>
                        </a:rPr>
                        <a:t>https://</a:t>
                      </a:r>
                      <a:r>
                        <a:rPr lang="en-US" sz="1200" u="sng" dirty="0" err="1">
                          <a:solidFill>
                            <a:srgbClr val="FFC000"/>
                          </a:solidFill>
                          <a:latin typeface="Arial" panose="020B0604020202020204" pitchFamily="34" charset="0"/>
                          <a:cs typeface="Arial" panose="020B0604020202020204" pitchFamily="34" charset="0"/>
                        </a:rPr>
                        <a:t>www.posterpresentations.com</a:t>
                      </a:r>
                      <a:r>
                        <a:rPr lang="en-US" sz="1200" u="sng" dirty="0">
                          <a:solidFill>
                            <a:srgbClr val="FFC000"/>
                          </a:solidFill>
                          <a:latin typeface="Arial" panose="020B0604020202020204" pitchFamily="34" charset="0"/>
                          <a:cs typeface="Arial" panose="020B0604020202020204" pitchFamily="34" charset="0"/>
                        </a:rPr>
                        <a:t>/how-to-change-the-column-</a:t>
                      </a:r>
                      <a:r>
                        <a:rPr lang="en-US" sz="1200" u="sng" dirty="0" err="1">
                          <a:solidFill>
                            <a:srgbClr val="FFC000"/>
                          </a:solidFill>
                          <a:latin typeface="Arial" panose="020B0604020202020204" pitchFamily="34" charset="0"/>
                          <a:cs typeface="Arial" panose="020B0604020202020204" pitchFamily="34" charset="0"/>
                        </a:rPr>
                        <a:t>configuration.html</a:t>
                      </a:r>
                      <a:endParaRPr lang="en-US" sz="3200" u="sng" dirty="0">
                        <a:solidFill>
                          <a:srgbClr val="FFC000"/>
                        </a:solidFill>
                      </a:endParaRPr>
                    </a:p>
                  </a:txBody>
                  <a:tcPr marL="182880" marT="137160">
                    <a:solidFill>
                      <a:schemeClr val="tx1"/>
                    </a:solid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923265">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The Quick Start</a:t>
                      </a:r>
                      <a:r>
                        <a:rPr lang="en-US" sz="1200" baseline="0" noProof="0" dirty="0">
                          <a:solidFill>
                            <a:srgbClr val="D9D9D9"/>
                          </a:solidFill>
                          <a:latin typeface="Arial" panose="020B0604020202020204" pitchFamily="34" charset="0"/>
                          <a:cs typeface="Arial" panose="020B0604020202020204" pitchFamily="34" charset="0"/>
                        </a:rPr>
                        <a:t> Guides</a:t>
                      </a:r>
                      <a:r>
                        <a:rPr lang="en-US" sz="1200" noProof="0" dirty="0">
                          <a:solidFill>
                            <a:srgbClr val="D9D9D9"/>
                          </a:solidFill>
                          <a:latin typeface="Arial" panose="020B0604020202020204" pitchFamily="34" charset="0"/>
                          <a:cs typeface="Arial" panose="020B0604020202020204" pitchFamily="34" charset="0"/>
                        </a:rPr>
                        <a:t> </a:t>
                      </a:r>
                      <a:r>
                        <a:rPr lang="en-US" sz="1200" u="sng" noProof="0" dirty="0">
                          <a:solidFill>
                            <a:srgbClr val="D9D9D9"/>
                          </a:solidFill>
                          <a:latin typeface="Arial" panose="020B0604020202020204" pitchFamily="34" charset="0"/>
                          <a:cs typeface="Arial" panose="020B0604020202020204" pitchFamily="34" charset="0"/>
                        </a:rPr>
                        <a:t>are outside the template’s printable area</a:t>
                      </a:r>
                      <a:r>
                        <a:rPr lang="en-US" sz="1200" noProof="0" dirty="0">
                          <a:solidFill>
                            <a:srgbClr val="D9D9D9"/>
                          </a:solidFill>
                          <a:latin typeface="Arial" panose="020B0604020202020204" pitchFamily="34" charset="0"/>
                          <a:cs typeface="Arial" panose="020B0604020202020204" pitchFamily="34" charset="0"/>
                        </a:rPr>
                        <a:t> and they will not be on the printed poster</a:t>
                      </a:r>
                      <a:r>
                        <a:rPr lang="en-US" sz="12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To hide the guides click on the </a:t>
                      </a:r>
                      <a:r>
                        <a:rPr lang="en-US" sz="1200" b="1" baseline="0" noProof="0" dirty="0">
                          <a:solidFill>
                            <a:srgbClr val="D9D9D9"/>
                          </a:solidFill>
                          <a:latin typeface="Arial" panose="020B0604020202020204" pitchFamily="34" charset="0"/>
                          <a:cs typeface="Arial" panose="020B0604020202020204" pitchFamily="34" charset="0"/>
                        </a:rPr>
                        <a:t>Home</a:t>
                      </a:r>
                      <a:r>
                        <a:rPr lang="en-US" sz="12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200" b="1"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200" b="1" baseline="0" noProof="0" dirty="0">
                          <a:solidFill>
                            <a:srgbClr val="D9D9D9"/>
                          </a:solidFill>
                          <a:latin typeface="Arial" panose="020B0604020202020204" pitchFamily="34" charset="0"/>
                          <a:cs typeface="Arial" panose="020B0604020202020204" pitchFamily="34" charset="0"/>
                        </a:rPr>
                        <a:t>Without Guides </a:t>
                      </a:r>
                      <a:r>
                        <a:rPr lang="en-US" sz="1200" b="0"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a:t>
                      </a: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63091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vMerge="1">
                  <a:txBody>
                    <a:bodyPr/>
                    <a:lstStyle/>
                    <a:p>
                      <a:endParaRPr lang="en-US"/>
                    </a:p>
                  </a:txBody>
                  <a:tcPr/>
                </a:tc>
                <a:extLst>
                  <a:ext uri="{0D108BD9-81ED-4DB2-BD59-A6C34878D82A}">
                    <a16:rowId xmlns:a16="http://schemas.microsoft.com/office/drawing/2014/main" val="1766341567"/>
                  </a:ext>
                </a:extLst>
              </a:tr>
              <a:tr h="2148864">
                <a:tc>
                  <a:txBody>
                    <a:bodyPr/>
                    <a:lstStyle/>
                    <a:p>
                      <a:r>
                        <a:rPr lang="en-US" sz="1400" b="1" dirty="0">
                          <a:solidFill>
                            <a:srgbClr val="FFC000"/>
                          </a:solidFill>
                          <a:latin typeface="Arial" panose="020B0604020202020204" pitchFamily="34" charset="0"/>
                          <a:cs typeface="Arial" panose="020B0604020202020204" pitchFamily="34" charset="0"/>
                        </a:rPr>
                        <a:t>How to</a:t>
                      </a:r>
                      <a:r>
                        <a:rPr lang="en-US" sz="1400" b="1" baseline="0" dirty="0">
                          <a:solidFill>
                            <a:srgbClr val="FFC000"/>
                          </a:solidFill>
                          <a:latin typeface="Arial" panose="020B0604020202020204" pitchFamily="34" charset="0"/>
                          <a:cs typeface="Arial" panose="020B0604020202020204" pitchFamily="34" charset="0"/>
                        </a:rPr>
                        <a:t> preview your poster prior to printing</a:t>
                      </a:r>
                      <a:endParaRPr lang="en-US" sz="1400" b="1" dirty="0">
                        <a:solidFill>
                          <a:srgbClr val="FFC000"/>
                        </a:solidFill>
                        <a:latin typeface="Arial" panose="020B0604020202020204" pitchFamily="34" charset="0"/>
                        <a:cs typeface="Arial" panose="020B0604020202020204" pitchFamily="34" charset="0"/>
                      </a:endParaRPr>
                    </a:p>
                    <a:p>
                      <a:r>
                        <a:rPr lang="en-US" sz="1200" dirty="0">
                          <a:solidFill>
                            <a:srgbClr val="D9D9D9"/>
                          </a:solidFill>
                          <a:latin typeface="Arial" panose="020B0604020202020204" pitchFamily="34" charset="0"/>
                          <a:cs typeface="Arial" panose="020B0604020202020204" pitchFamily="34" charset="0"/>
                        </a:rPr>
                        <a:t>You can preview your poster at any time by pressing the </a:t>
                      </a:r>
                      <a:r>
                        <a:rPr lang="en-US" sz="1200" dirty="0">
                          <a:solidFill>
                            <a:srgbClr val="FFC000"/>
                          </a:solidFill>
                          <a:latin typeface="Arial" panose="020B0604020202020204" pitchFamily="34" charset="0"/>
                          <a:cs typeface="Arial" panose="020B0604020202020204" pitchFamily="34" charset="0"/>
                        </a:rPr>
                        <a:t>F5 key</a:t>
                      </a:r>
                      <a:r>
                        <a:rPr lang="en-US" sz="12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200" dirty="0">
                          <a:solidFill>
                            <a:srgbClr val="FFC000"/>
                          </a:solidFill>
                          <a:latin typeface="Arial" panose="020B0604020202020204" pitchFamily="34" charset="0"/>
                          <a:cs typeface="Arial" panose="020B0604020202020204" pitchFamily="34" charset="0"/>
                        </a:rPr>
                        <a:t>ESC key </a:t>
                      </a:r>
                      <a:r>
                        <a:rPr lang="en-US" sz="12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a:txBody>
                    <a:bodyPr/>
                    <a:lstStyle/>
                    <a:p>
                      <a:pPr algn="ctr"/>
                      <a:r>
                        <a:rPr lang="en-US" sz="6600" b="1" dirty="0">
                          <a:solidFill>
                            <a:srgbClr val="D9D9D9"/>
                          </a:solidFill>
                          <a:latin typeface="Arial" panose="020B0604020202020204" pitchFamily="34" charset="0"/>
                          <a:cs typeface="Arial" panose="020B0604020202020204" pitchFamily="34" charset="0"/>
                        </a:rPr>
                        <a:t>F5</a:t>
                      </a:r>
                      <a:r>
                        <a:rPr lang="en-US" sz="1200" baseline="0" dirty="0">
                          <a:solidFill>
                            <a:srgbClr val="D9D9D9"/>
                          </a:solidFill>
                          <a:latin typeface="Arial" panose="020B0604020202020204" pitchFamily="34" charset="0"/>
                          <a:cs typeface="Arial" panose="020B0604020202020204" pitchFamily="34" charset="0"/>
                        </a:rPr>
                        <a:t> </a:t>
                      </a:r>
                      <a:endParaRPr lang="en-US" sz="32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320386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When you are ready to have your poster printed go online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and click on the "</a:t>
                      </a:r>
                      <a:r>
                        <a:rPr lang="en-US" sz="1200" noProof="0" dirty="0">
                          <a:solidFill>
                            <a:srgbClr val="FFC000"/>
                          </a:solidFill>
                          <a:latin typeface="Arial"/>
                          <a:cs typeface="Arial"/>
                        </a:rPr>
                        <a:t>Order Your Poster</a:t>
                      </a:r>
                      <a:r>
                        <a:rPr lang="en-US" sz="12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200" noProof="0" dirty="0">
                          <a:solidFill>
                            <a:srgbClr val="D9D9D9"/>
                          </a:solidFill>
                          <a:latin typeface="Arial"/>
                          <a:cs typeface="Arial"/>
                        </a:rPr>
                      </a:br>
                      <a:r>
                        <a:rPr lang="en-US" sz="1200" noProof="0" dirty="0">
                          <a:solidFill>
                            <a:srgbClr val="D9D9D9"/>
                          </a:solidFill>
                          <a:latin typeface="Arial"/>
                          <a:cs typeface="Arial"/>
                        </a:rPr>
                        <a:t>Go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7"/>
                  </a:ext>
                </a:extLst>
              </a:tr>
              <a:tr h="764983">
                <a:tc gridSpan="2">
                  <a:txBody>
                    <a:bodyPr/>
                    <a:lstStyle/>
                    <a:p>
                      <a:endParaRPr lang="en-US" sz="12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extLst>
                  <a:ext uri="{0D108BD9-81ED-4DB2-BD59-A6C34878D82A}">
                    <a16:rowId xmlns:a16="http://schemas.microsoft.com/office/drawing/2014/main" val="10008"/>
                  </a:ext>
                </a:extLst>
              </a:tr>
              <a:tr h="2403104">
                <a:tc>
                  <a:txBody>
                    <a:bodyPr/>
                    <a:lstStyle/>
                    <a:p>
                      <a:pPr>
                        <a:lnSpc>
                          <a:spcPts val="2600"/>
                        </a:lnSpc>
                      </a:pPr>
                      <a:r>
                        <a:rPr lang="en-US" sz="1100" dirty="0">
                          <a:solidFill>
                            <a:schemeClr val="bg1">
                              <a:lumMod val="85000"/>
                            </a:schemeClr>
                          </a:solidFill>
                          <a:latin typeface="Arial"/>
                          <a:cs typeface="Arial"/>
                        </a:rPr>
                        <a:t>© 2019</a:t>
                      </a:r>
                      <a:r>
                        <a:rPr lang="en-US" sz="1100" baseline="0" dirty="0">
                          <a:solidFill>
                            <a:schemeClr val="bg1">
                              <a:lumMod val="85000"/>
                            </a:schemeClr>
                          </a:solidFill>
                          <a:latin typeface="Arial"/>
                          <a:cs typeface="Arial"/>
                        </a:rPr>
                        <a:t> </a:t>
                      </a:r>
                      <a:r>
                        <a:rPr lang="en-US" sz="1100" dirty="0" err="1">
                          <a:solidFill>
                            <a:schemeClr val="bg1">
                              <a:lumMod val="85000"/>
                            </a:schemeClr>
                          </a:solidFill>
                          <a:latin typeface="Arial"/>
                          <a:cs typeface="Arial"/>
                        </a:rPr>
                        <a:t>PosterPresentations.com</a:t>
                      </a:r>
                      <a:br>
                        <a:rPr lang="en-US" sz="1100" dirty="0">
                          <a:solidFill>
                            <a:schemeClr val="bg1">
                              <a:lumMod val="85000"/>
                            </a:schemeClr>
                          </a:solidFill>
                          <a:latin typeface="Arial"/>
                          <a:cs typeface="Arial"/>
                        </a:rPr>
                      </a:br>
                      <a:r>
                        <a:rPr lang="en-US" sz="1100" dirty="0">
                          <a:solidFill>
                            <a:schemeClr val="bg1">
                              <a:lumMod val="85000"/>
                            </a:schemeClr>
                          </a:solidFill>
                          <a:latin typeface="Arial"/>
                          <a:cs typeface="Arial"/>
                        </a:rPr>
                        <a:t>2117 Fourth Street ,</a:t>
                      </a:r>
                      <a:r>
                        <a:rPr lang="en-US" sz="1100" baseline="0" dirty="0">
                          <a:solidFill>
                            <a:schemeClr val="bg1">
                              <a:lumMod val="85000"/>
                            </a:schemeClr>
                          </a:solidFill>
                          <a:latin typeface="Arial"/>
                          <a:cs typeface="Arial"/>
                        </a:rPr>
                        <a:t> STE C        </a:t>
                      </a:r>
                    </a:p>
                    <a:p>
                      <a:pPr>
                        <a:lnSpc>
                          <a:spcPts val="2600"/>
                        </a:lnSpc>
                      </a:pPr>
                      <a:r>
                        <a:rPr lang="en-US" sz="1100" baseline="0" dirty="0">
                          <a:solidFill>
                            <a:schemeClr val="bg1">
                              <a:lumMod val="85000"/>
                            </a:schemeClr>
                          </a:solidFill>
                          <a:latin typeface="Arial"/>
                          <a:cs typeface="Arial"/>
                        </a:rPr>
                        <a:t>Berkeley CA 94710 USA</a:t>
                      </a:r>
                      <a:endParaRPr lang="en-US" sz="11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D0D0D0"/>
                          </a:solidFill>
                          <a:latin typeface="Arial"/>
                          <a:cs typeface="Arial"/>
                        </a:rPr>
                        <a:t>For complete tutorials</a:t>
                      </a:r>
                      <a:r>
                        <a:rPr lang="en-US" sz="12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050" b="1" dirty="0">
                          <a:solidFill>
                            <a:srgbClr val="FFC000"/>
                          </a:solidFill>
                          <a:latin typeface="Arial"/>
                          <a:cs typeface="Arial"/>
                        </a:rPr>
                        <a:t>https://</a:t>
                      </a:r>
                      <a:r>
                        <a:rPr lang="en-US" sz="1050" b="1" dirty="0" err="1">
                          <a:solidFill>
                            <a:srgbClr val="FFC000"/>
                          </a:solidFill>
                          <a:latin typeface="Arial"/>
                          <a:cs typeface="Arial"/>
                        </a:rPr>
                        <a:t>www.posterpresentations.com</a:t>
                      </a:r>
                      <a:r>
                        <a:rPr lang="en-US" sz="1050" b="1" dirty="0">
                          <a:solidFill>
                            <a:srgbClr val="FFC000"/>
                          </a:solidFill>
                          <a:latin typeface="Arial"/>
                          <a:cs typeface="Arial"/>
                        </a:rPr>
                        <a:t>/</a:t>
                      </a:r>
                      <a:r>
                        <a:rPr lang="en-US" sz="1050" b="1" dirty="0" err="1">
                          <a:solidFill>
                            <a:srgbClr val="FFC000"/>
                          </a:solidFill>
                          <a:latin typeface="Arial"/>
                          <a:cs typeface="Arial"/>
                        </a:rPr>
                        <a:t>helpdesk.html</a:t>
                      </a:r>
                      <a:endParaRPr lang="en-US"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2507943" rtl="0" eaLnBrk="1" latinLnBrk="0" hangingPunct="1">
        <a:spcBef>
          <a:spcPct val="0"/>
        </a:spcBef>
        <a:buNone/>
        <a:defRPr sz="5000" kern="1200">
          <a:solidFill>
            <a:schemeClr val="bg1"/>
          </a:solidFill>
          <a:latin typeface="Trebuchet MS" pitchFamily="34" charset="0"/>
          <a:ea typeface="+mj-ea"/>
          <a:cs typeface="+mj-cs"/>
        </a:defRPr>
      </a:lvl1pPr>
    </p:titleStyle>
    <p:bodyStyle>
      <a:lvl1pPr marL="940479" indent="-940479" algn="l" defTabSz="2507943" rtl="0" eaLnBrk="1" latinLnBrk="0" hangingPunct="1">
        <a:spcBef>
          <a:spcPct val="20000"/>
        </a:spcBef>
        <a:buFont typeface="Arial" pitchFamily="34" charset="0"/>
        <a:buChar char="•"/>
        <a:defRPr sz="8800" kern="1200">
          <a:solidFill>
            <a:schemeClr val="tx1"/>
          </a:solidFill>
          <a:latin typeface="+mn-lt"/>
          <a:ea typeface="+mn-ea"/>
          <a:cs typeface="+mn-cs"/>
        </a:defRPr>
      </a:lvl1pPr>
      <a:lvl2pPr marL="2037704" indent="-783732" algn="l" defTabSz="2507943"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34929" indent="-626986" algn="l" defTabSz="2507943"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88901"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42872"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40" name="Table 39">
            <a:extLst>
              <a:ext uri="{FF2B5EF4-FFF2-40B4-BE49-F238E27FC236}">
                <a16:creationId xmlns:a16="http://schemas.microsoft.com/office/drawing/2014/main" id="{FB4075E4-EFC3-5F4F-AAB8-7C61271B63C7}"/>
              </a:ext>
            </a:extLst>
          </p:cNvPr>
          <p:cNvGraphicFramePr>
            <a:graphicFrameLocks noGrp="1"/>
          </p:cNvGraphicFramePr>
          <p:nvPr userDrawn="1">
            <p:extLst>
              <p:ext uri="{D42A27DB-BD31-4B8C-83A1-F6EECF244321}">
                <p14:modId xmlns:p14="http://schemas.microsoft.com/office/powerpoint/2010/main" val="2751482110"/>
              </p:ext>
            </p:extLst>
          </p:nvPr>
        </p:nvGraphicFramePr>
        <p:xfrm>
          <a:off x="-6404644" y="0"/>
          <a:ext cx="6099844" cy="19202402"/>
        </p:xfrm>
        <a:graphic>
          <a:graphicData uri="http://schemas.openxmlformats.org/drawingml/2006/table">
            <a:tbl>
              <a:tblPr firstRow="1" bandRow="1">
                <a:tableStyleId>{5C22544A-7EE6-4342-B048-85BDC9FD1C3A}</a:tableStyleId>
              </a:tblPr>
              <a:tblGrid>
                <a:gridCol w="2615564">
                  <a:extLst>
                    <a:ext uri="{9D8B030D-6E8A-4147-A177-3AD203B41FA5}">
                      <a16:colId xmlns:a16="http://schemas.microsoft.com/office/drawing/2014/main" val="20000"/>
                    </a:ext>
                  </a:extLst>
                </a:gridCol>
                <a:gridCol w="3484280">
                  <a:extLst>
                    <a:ext uri="{9D8B030D-6E8A-4147-A177-3AD203B41FA5}">
                      <a16:colId xmlns:a16="http://schemas.microsoft.com/office/drawing/2014/main" val="20001"/>
                    </a:ext>
                  </a:extLst>
                </a:gridCol>
              </a:tblGrid>
              <a:tr h="831971">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NOT PRINT)</a:t>
                      </a:r>
                      <a:endParaRPr lang="en-US" sz="20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409642">
                <a:tc gridSpan="2">
                  <a:txBody>
                    <a:bodyPr/>
                    <a:lstStyle/>
                    <a:p>
                      <a:pPr defTabSz="3765639"/>
                      <a:r>
                        <a:rPr lang="en-US" sz="1200" i="0" dirty="0">
                          <a:solidFill>
                            <a:srgbClr val="D9D9D9"/>
                          </a:solidFill>
                          <a:latin typeface="Arial"/>
                          <a:cs typeface="Arial"/>
                        </a:rPr>
                        <a:t>This PowerPoint template produces a </a:t>
                      </a:r>
                      <a:r>
                        <a:rPr lang="en-US" sz="1200" i="0" dirty="0">
                          <a:solidFill>
                            <a:srgbClr val="FFC000"/>
                          </a:solidFill>
                          <a:latin typeface="Arial"/>
                          <a:cs typeface="Arial"/>
                        </a:rPr>
                        <a:t>42x60” </a:t>
                      </a:r>
                      <a:r>
                        <a:rPr lang="en-US" sz="12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200" i="0" dirty="0">
                        <a:solidFill>
                          <a:srgbClr val="D9D9D9"/>
                        </a:solidFill>
                        <a:latin typeface="Arial"/>
                        <a:cs typeface="Arial"/>
                      </a:endParaRPr>
                    </a:p>
                    <a:p>
                      <a:pPr defTabSz="3765639"/>
                      <a:r>
                        <a:rPr lang="en-US" sz="12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200" i="0" dirty="0" err="1">
                          <a:solidFill>
                            <a:srgbClr val="FFC000"/>
                          </a:solidFill>
                          <a:latin typeface="Arial"/>
                          <a:cs typeface="Arial"/>
                        </a:rPr>
                        <a:t>PosterPresentations.com</a:t>
                      </a:r>
                      <a:r>
                        <a:rPr lang="en-US" sz="1200" i="0" dirty="0">
                          <a:solidFill>
                            <a:srgbClr val="D9D9D9"/>
                          </a:solidFill>
                          <a:latin typeface="Arial"/>
                          <a:cs typeface="Arial"/>
                        </a:rPr>
                        <a:t> and click on the  </a:t>
                      </a:r>
                      <a:r>
                        <a:rPr lang="en-US" sz="1200" i="0" dirty="0">
                          <a:solidFill>
                            <a:srgbClr val="FFC000"/>
                          </a:solidFill>
                          <a:latin typeface="Arial"/>
                          <a:cs typeface="Arial"/>
                        </a:rPr>
                        <a:t>HELP DESK</a:t>
                      </a:r>
                      <a:r>
                        <a:rPr lang="en-US" sz="1200" i="0" baseline="0" dirty="0">
                          <a:solidFill>
                            <a:srgbClr val="D9D9D9"/>
                          </a:solidFill>
                          <a:latin typeface="Arial"/>
                          <a:cs typeface="Arial"/>
                        </a:rPr>
                        <a:t> </a:t>
                      </a:r>
                      <a:r>
                        <a:rPr lang="en-US" sz="1200" i="0" dirty="0">
                          <a:solidFill>
                            <a:srgbClr val="D9D9D9"/>
                          </a:solidFill>
                          <a:latin typeface="Arial"/>
                          <a:cs typeface="Arial"/>
                        </a:rPr>
                        <a:t>tab.</a:t>
                      </a:r>
                    </a:p>
                    <a:p>
                      <a:pPr defTabSz="3765639"/>
                      <a:endParaRPr lang="en-US" sz="1200" i="0" dirty="0">
                        <a:solidFill>
                          <a:srgbClr val="D9D9D9"/>
                        </a:solidFill>
                        <a:latin typeface="Arial"/>
                        <a:cs typeface="Arial"/>
                      </a:endParaRPr>
                    </a:p>
                    <a:p>
                      <a:pPr defTabSz="3765639"/>
                      <a:r>
                        <a:rPr lang="en-US" sz="1200" i="0" dirty="0">
                          <a:solidFill>
                            <a:srgbClr val="D9D9D9"/>
                          </a:solidFill>
                          <a:latin typeface="Arial"/>
                          <a:cs typeface="Arial"/>
                        </a:rPr>
                        <a:t>To print your poster using our same-day professional printing service, go online to </a:t>
                      </a:r>
                      <a:r>
                        <a:rPr lang="en-US" sz="1200" i="0" dirty="0" err="1">
                          <a:solidFill>
                            <a:srgbClr val="FFC000"/>
                          </a:solidFill>
                          <a:latin typeface="Arial"/>
                          <a:cs typeface="Arial"/>
                        </a:rPr>
                        <a:t>PosterPresentations.com</a:t>
                      </a:r>
                      <a:r>
                        <a:rPr lang="en-US" sz="1200" i="0" dirty="0">
                          <a:solidFill>
                            <a:srgbClr val="D9D9D9"/>
                          </a:solidFill>
                          <a:latin typeface="Arial"/>
                          <a:cs typeface="Arial"/>
                        </a:rPr>
                        <a:t> and click on "</a:t>
                      </a:r>
                      <a:r>
                        <a:rPr lang="en-US" sz="1200" i="0" dirty="0">
                          <a:solidFill>
                            <a:srgbClr val="FFC000"/>
                          </a:solidFill>
                          <a:latin typeface="Arial"/>
                          <a:cs typeface="Arial"/>
                        </a:rPr>
                        <a:t>Order your poster</a:t>
                      </a:r>
                      <a:r>
                        <a:rPr lang="en-US" sz="1200" i="0" dirty="0">
                          <a:solidFill>
                            <a:srgbClr val="D9D9D9"/>
                          </a:solidFill>
                          <a:latin typeface="Arial"/>
                          <a:cs typeface="Arial"/>
                        </a:rPr>
                        <a:t>".</a:t>
                      </a:r>
                      <a:endParaRPr lang="en-US" sz="12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619176">
                <a:tc>
                  <a:txBody>
                    <a:bodyPr/>
                    <a:lstStyle/>
                    <a:p>
                      <a:pPr algn="ctr"/>
                      <a:endParaRPr lang="en-US" sz="1200" dirty="0">
                        <a:solidFill>
                          <a:srgbClr val="1F3A4E"/>
                        </a:solidFill>
                      </a:endParaRPr>
                    </a:p>
                    <a:p>
                      <a:pPr algn="ctr"/>
                      <a:endParaRPr lang="en-US" sz="1200" dirty="0">
                        <a:solidFill>
                          <a:srgbClr val="1F3A4E"/>
                        </a:solidFill>
                      </a:endParaRPr>
                    </a:p>
                    <a:p>
                      <a:pPr algn="ctr"/>
                      <a:r>
                        <a:rPr lang="en-US" sz="1200" dirty="0">
                          <a:solidFill>
                            <a:schemeClr val="bg1"/>
                          </a:solidFill>
                          <a:latin typeface="Arial" panose="020B0604020202020204" pitchFamily="34" charset="0"/>
                          <a:cs typeface="Arial" panose="020B0604020202020204" pitchFamily="34" charset="0"/>
                        </a:rPr>
                        <a:t>This is a template for a</a:t>
                      </a:r>
                    </a:p>
                    <a:p>
                      <a:pPr marL="0" marR="0" lvl="0" indent="0" algn="ctr" defTabSz="1706843"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Arial" panose="020B0604020202020204" pitchFamily="34" charset="0"/>
                          <a:cs typeface="Arial" panose="020B0604020202020204" pitchFamily="34" charset="0"/>
                        </a:rPr>
                        <a:t>presentation poster </a:t>
                      </a:r>
                      <a:br>
                        <a:rPr lang="en-US" sz="1200" dirty="0">
                          <a:solidFill>
                            <a:schemeClr val="bg1"/>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42 inches tall</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by</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60 inches wide</a:t>
                      </a:r>
                      <a:br>
                        <a:rPr lang="en-US" sz="1200" dirty="0">
                          <a:solidFill>
                            <a:schemeClr val="bg1"/>
                          </a:solidFill>
                          <a:latin typeface="Arial" panose="020B0604020202020204" pitchFamily="34" charset="0"/>
                          <a:cs typeface="Arial" panose="020B0604020202020204" pitchFamily="34" charset="0"/>
                        </a:rPr>
                      </a:br>
                      <a:endParaRPr lang="en-US" sz="12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400" b="1" baseline="0" dirty="0">
                          <a:solidFill>
                            <a:srgbClr val="FFC000"/>
                          </a:solidFill>
                          <a:latin typeface="Arial" panose="020B0604020202020204" pitchFamily="34" charset="0"/>
                          <a:cs typeface="Arial" panose="020B0604020202020204" pitchFamily="34" charset="0"/>
                        </a:rPr>
                        <a:t>Important: Check the template size</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36 tall x 51.42 wide</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48 tall x 68.57 wide</a:t>
                      </a:r>
                    </a:p>
                  </a:txBody>
                  <a:tcPr marL="182880" marT="137160">
                    <a:solidFill>
                      <a:srgbClr val="010101"/>
                    </a:solidFill>
                  </a:tcPr>
                </a:tc>
                <a:extLst>
                  <a:ext uri="{0D108BD9-81ED-4DB2-BD59-A6C34878D82A}">
                    <a16:rowId xmlns:a16="http://schemas.microsoft.com/office/drawing/2014/main" val="10008"/>
                  </a:ext>
                </a:extLst>
              </a:tr>
              <a:tr h="2456652">
                <a:tc>
                  <a:txBody>
                    <a:bodyPr/>
                    <a:lstStyle/>
                    <a:p>
                      <a:endParaRPr lang="en-US" sz="1200" dirty="0">
                        <a:solidFill>
                          <a:srgbClr val="1F3A4E"/>
                        </a:solidFill>
                      </a:endParaRPr>
                    </a:p>
                  </a:txBody>
                  <a:tcPr>
                    <a:blipFill rotWithShape="1">
                      <a:blip r:embed="rId3"/>
                      <a:stretch>
                        <a:fillRect/>
                      </a:stretch>
                    </a:blipFill>
                  </a:tcPr>
                </a:tc>
                <a:tc>
                  <a:txBody>
                    <a:bodyPr/>
                    <a:lstStyle/>
                    <a:p>
                      <a:pPr algn="l"/>
                      <a:r>
                        <a:rPr lang="en-US" sz="1400" b="1" baseline="0" dirty="0">
                          <a:solidFill>
                            <a:srgbClr val="FFC000"/>
                          </a:solidFill>
                          <a:latin typeface="Arial" panose="020B0604020202020204" pitchFamily="34" charset="0"/>
                          <a:cs typeface="Arial" panose="020B0604020202020204" pitchFamily="34" charset="0"/>
                        </a:rPr>
                        <a:t>How to </a:t>
                      </a:r>
                      <a:r>
                        <a:rPr lang="en-US" sz="2400" b="1" baseline="0" dirty="0">
                          <a:solidFill>
                            <a:srgbClr val="FFC000"/>
                          </a:solidFill>
                          <a:latin typeface="Arial" panose="020B0604020202020204" pitchFamily="34" charset="0"/>
                          <a:cs typeface="Arial" panose="020B0604020202020204" pitchFamily="34" charset="0"/>
                        </a:rPr>
                        <a:t>Zoom in </a:t>
                      </a:r>
                      <a:r>
                        <a:rPr lang="en-US" sz="1400" b="1" baseline="0" dirty="0">
                          <a:solidFill>
                            <a:srgbClr val="FFC000"/>
                          </a:solidFill>
                          <a:latin typeface="Arial" panose="020B0604020202020204" pitchFamily="34" charset="0"/>
                          <a:cs typeface="Arial" panose="020B0604020202020204" pitchFamily="34" charset="0"/>
                        </a:rPr>
                        <a:t>and </a:t>
                      </a:r>
                      <a:r>
                        <a:rPr lang="en-US" sz="1100" b="1" baseline="0" dirty="0">
                          <a:solidFill>
                            <a:srgbClr val="FFC000"/>
                          </a:solidFill>
                          <a:latin typeface="Arial" panose="020B0604020202020204" pitchFamily="34" charset="0"/>
                          <a:cs typeface="Arial" panose="020B0604020202020204" pitchFamily="34" charset="0"/>
                        </a:rPr>
                        <a:t>out</a:t>
                      </a:r>
                      <a:endParaRPr lang="en-US" sz="1400" b="1" baseline="0" dirty="0">
                        <a:solidFill>
                          <a:srgbClr val="FFC000"/>
                        </a:solidFill>
                        <a:latin typeface="Arial" panose="020B0604020202020204" pitchFamily="34" charset="0"/>
                        <a:cs typeface="Arial" panose="020B0604020202020204" pitchFamily="34" charset="0"/>
                      </a:endParaRPr>
                    </a:p>
                    <a:p>
                      <a:pPr algn="l"/>
                      <a:r>
                        <a:rPr lang="en-US" sz="12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1. </a:t>
                      </a:r>
                      <a:r>
                        <a:rPr lang="en-US" sz="12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2. </a:t>
                      </a:r>
                      <a:r>
                        <a:rPr lang="en-US" sz="12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178625">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400" b="1" baseline="0" dirty="0">
                          <a:solidFill>
                            <a:srgbClr val="FFC000"/>
                          </a:solidFill>
                          <a:latin typeface="Arial" panose="020B0604020202020204" pitchFamily="34" charset="0"/>
                          <a:cs typeface="Arial" panose="020B0604020202020204" pitchFamily="34" charset="0"/>
                        </a:rPr>
                        <a:t>Ruler and Guides</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2322585">
                <a:tc>
                  <a:txBody>
                    <a:bodyPr/>
                    <a:lstStyle/>
                    <a:p>
                      <a:endParaRPr lang="en-US" sz="1200" dirty="0">
                        <a:solidFill>
                          <a:srgbClr val="1F3A4E"/>
                        </a:solidFill>
                      </a:endParaRPr>
                    </a:p>
                  </a:txBody>
                  <a:tcPr>
                    <a:blipFill rotWithShape="1">
                      <a:blip r:embed="rId4"/>
                      <a:stretch>
                        <a:fillRect/>
                      </a:stretch>
                    </a:blipFill>
                  </a:tcPr>
                </a:tc>
                <a:tc>
                  <a:txBody>
                    <a:bodyPr/>
                    <a:lstStyle/>
                    <a:p>
                      <a:pPr marL="0" lvl="1" indent="0" algn="l" defTabSz="114300"/>
                      <a:r>
                        <a:rPr lang="en-US" sz="1400" b="1" baseline="0" dirty="0">
                          <a:solidFill>
                            <a:srgbClr val="FFC000"/>
                          </a:solidFill>
                          <a:latin typeface="Arial" panose="020B0604020202020204" pitchFamily="34" charset="0"/>
                          <a:cs typeface="Arial" panose="020B0604020202020204" pitchFamily="34" charset="0"/>
                        </a:rPr>
                        <a:t>Headers and text containers</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a:t>
                      </a:r>
                      <a:r>
                        <a:rPr lang="en-US" sz="1200" b="0" baseline="0" dirty="0">
                          <a:solidFill>
                            <a:schemeClr val="bg1"/>
                          </a:solidFill>
                          <a:latin typeface="Arial" panose="020B0604020202020204" pitchFamily="34" charset="0"/>
                          <a:cs typeface="Arial" panose="020B0604020202020204" pitchFamily="34" charset="0"/>
                        </a:rPr>
                        <a:t> </a:t>
                      </a:r>
                      <a:r>
                        <a:rPr lang="en-US" sz="12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a:t>
                      </a:r>
                      <a:r>
                        <a:rPr lang="en-US" sz="1200" b="0" baseline="0" dirty="0">
                          <a:solidFill>
                            <a:schemeClr val="bg1"/>
                          </a:solidFill>
                          <a:latin typeface="Arial" panose="020B0604020202020204" pitchFamily="34" charset="0"/>
                          <a:cs typeface="Arial" panose="020B0604020202020204" pitchFamily="34" charset="0"/>
                        </a:rPr>
                        <a:t> </a:t>
                      </a:r>
                      <a:r>
                        <a:rPr lang="en-US" sz="12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a:t>
                      </a:r>
                      <a:r>
                        <a:rPr lang="en-US" sz="1200" b="0" baseline="0" dirty="0">
                          <a:solidFill>
                            <a:schemeClr val="bg1"/>
                          </a:solidFill>
                          <a:latin typeface="Arial" panose="020B0604020202020204" pitchFamily="34" charset="0"/>
                          <a:cs typeface="Arial" panose="020B0604020202020204" pitchFamily="34" charset="0"/>
                        </a:rPr>
                        <a:t> </a:t>
                      </a:r>
                      <a:r>
                        <a:rPr lang="en-US" sz="12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2015833">
                <a:tc gridSpan="2">
                  <a:txBody>
                    <a:bodyPr/>
                    <a:lstStyle/>
                    <a:p>
                      <a:r>
                        <a:rPr lang="en-US" sz="1400" b="1" dirty="0">
                          <a:solidFill>
                            <a:srgbClr val="FFC000"/>
                          </a:solidFill>
                          <a:latin typeface="Arial" panose="020B0604020202020204" pitchFamily="34" charset="0"/>
                          <a:cs typeface="Arial" panose="020B0604020202020204" pitchFamily="34" charset="0"/>
                        </a:rPr>
                        <a:t>Adding content to the poster</a:t>
                      </a:r>
                    </a:p>
                    <a:p>
                      <a:r>
                        <a:rPr lang="en-US" sz="12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2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2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36197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313576">
                <a:tc gridSpan="2">
                  <a:txBody>
                    <a:bodyPr/>
                    <a:lstStyle/>
                    <a:p>
                      <a:endParaRPr lang="en-US" sz="12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86663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82573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pSp>
        <p:nvGrpSpPr>
          <p:cNvPr id="9" name="Group 8">
            <a:extLst>
              <a:ext uri="{FF2B5EF4-FFF2-40B4-BE49-F238E27FC236}">
                <a16:creationId xmlns:a16="http://schemas.microsoft.com/office/drawing/2014/main" id="{97C36F52-73DE-0E42-8722-CF26136B7E91}"/>
              </a:ext>
            </a:extLst>
          </p:cNvPr>
          <p:cNvGrpSpPr/>
          <p:nvPr userDrawn="1"/>
        </p:nvGrpSpPr>
        <p:grpSpPr>
          <a:xfrm>
            <a:off x="-91440" y="-38950"/>
            <a:ext cx="27561092" cy="19279001"/>
            <a:chOff x="-91440" y="-38950"/>
            <a:chExt cx="27561092" cy="19279001"/>
          </a:xfrm>
        </p:grpSpPr>
        <p:sp>
          <p:nvSpPr>
            <p:cNvPr id="10" name="Freeform 9">
              <a:extLst>
                <a:ext uri="{FF2B5EF4-FFF2-40B4-BE49-F238E27FC236}">
                  <a16:creationId xmlns:a16="http://schemas.microsoft.com/office/drawing/2014/main" id="{DFB1F4F0-8E90-A94E-80D9-3A5A8F01BF56}"/>
                </a:ext>
              </a:extLst>
            </p:cNvPr>
            <p:cNvSpPr/>
            <p:nvPr userDrawn="1"/>
          </p:nvSpPr>
          <p:spPr>
            <a:xfrm>
              <a:off x="-46661" y="-28381"/>
              <a:ext cx="27516313" cy="19268432"/>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79000">
                  <a:schemeClr val="accent1">
                    <a:lumMod val="40000"/>
                    <a:lumOff val="60000"/>
                  </a:schemeClr>
                </a:gs>
                <a:gs pos="13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a:extLst>
                <a:ext uri="{FF2B5EF4-FFF2-40B4-BE49-F238E27FC236}">
                  <a16:creationId xmlns:a16="http://schemas.microsoft.com/office/drawing/2014/main" id="{3EC140F8-AE80-EE45-8E5F-A246EFB97AD1}"/>
                </a:ext>
              </a:extLst>
            </p:cNvPr>
            <p:cNvSpPr/>
            <p:nvPr userDrawn="1"/>
          </p:nvSpPr>
          <p:spPr>
            <a:xfrm flipH="1" flipV="1">
              <a:off x="-46662" y="-28381"/>
              <a:ext cx="27516312" cy="19258517"/>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41000">
                  <a:schemeClr val="bg2"/>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FE98DE60-8F25-AD4E-956D-6517FF6D8925}"/>
                </a:ext>
              </a:extLst>
            </p:cNvPr>
            <p:cNvSpPr/>
            <p:nvPr userDrawn="1"/>
          </p:nvSpPr>
          <p:spPr>
            <a:xfrm>
              <a:off x="-91440" y="-38950"/>
              <a:ext cx="27561092" cy="19279001"/>
            </a:xfrm>
            <a:custGeom>
              <a:avLst/>
              <a:gdLst>
                <a:gd name="connsiteX0" fmla="*/ 36576 w 39026592"/>
                <a:gd name="connsiteY0" fmla="*/ 0 h 30614112"/>
                <a:gd name="connsiteX1" fmla="*/ 15837408 w 39026592"/>
                <a:gd name="connsiteY1" fmla="*/ 30614112 h 30614112"/>
                <a:gd name="connsiteX2" fmla="*/ 39026592 w 39026592"/>
                <a:gd name="connsiteY2" fmla="*/ 13350240 h 30614112"/>
                <a:gd name="connsiteX3" fmla="*/ 0 w 39026592"/>
                <a:gd name="connsiteY3" fmla="*/ 73152 h 30614112"/>
                <a:gd name="connsiteX4" fmla="*/ 109728 w 39026592"/>
                <a:gd name="connsiteY4" fmla="*/ 146304 h 30614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26592" h="30614112">
                  <a:moveTo>
                    <a:pt x="36576" y="0"/>
                  </a:moveTo>
                  <a:lnTo>
                    <a:pt x="15837408" y="30614112"/>
                  </a:lnTo>
                  <a:lnTo>
                    <a:pt x="39026592" y="13350240"/>
                  </a:lnTo>
                  <a:lnTo>
                    <a:pt x="0" y="73152"/>
                  </a:lnTo>
                  <a:lnTo>
                    <a:pt x="109728" y="146304"/>
                  </a:lnTo>
                </a:path>
              </a:pathLst>
            </a:custGeom>
            <a:gradFill flip="none" rotWithShape="1">
              <a:gsLst>
                <a:gs pos="0">
                  <a:schemeClr val="bg1"/>
                </a:gs>
                <a:gs pos="76000">
                  <a:schemeClr val="accent1">
                    <a:lumMod val="30000"/>
                    <a:lumOff val="70000"/>
                    <a:alpha val="0"/>
                  </a:schemeClr>
                </a:gs>
              </a:gsLst>
              <a:path path="rect">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4">
              <a:extLst>
                <a:ext uri="{FF2B5EF4-FFF2-40B4-BE49-F238E27FC236}">
                  <a16:creationId xmlns:a16="http://schemas.microsoft.com/office/drawing/2014/main" id="{18CA4713-13F2-CB41-BBFF-2325121720B8}"/>
                </a:ext>
              </a:extLst>
            </p:cNvPr>
            <p:cNvSpPr txBox="1">
              <a:spLocks noChangeArrowheads="1"/>
            </p:cNvSpPr>
            <p:nvPr userDrawn="1"/>
          </p:nvSpPr>
          <p:spPr bwMode="auto">
            <a:xfrm>
              <a:off x="631216" y="18647353"/>
              <a:ext cx="1707172" cy="203877"/>
            </a:xfrm>
            <a:prstGeom prst="rect">
              <a:avLst/>
            </a:prstGeom>
            <a:noFill/>
            <a:ln w="9525">
              <a:noFill/>
              <a:miter lim="800000"/>
              <a:headEnd/>
              <a:tailEnd/>
            </a:ln>
            <a:effectLst/>
          </p:spPr>
          <p:txBody>
            <a:bodyPr wrap="square" lIns="52150" tIns="26070" rIns="52150" bIns="26070">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600" b="1" dirty="0">
                  <a:solidFill>
                    <a:schemeClr val="bg1">
                      <a:lumMod val="75000"/>
                    </a:schemeClr>
                  </a:solidFill>
                  <a:latin typeface="Arial" charset="0"/>
                </a:rPr>
                <a:t>www.PosterPresentations.com</a:t>
              </a:r>
            </a:p>
          </p:txBody>
        </p:sp>
      </p:grpSp>
      <p:graphicFrame>
        <p:nvGraphicFramePr>
          <p:cNvPr id="14" name="Table 13">
            <a:extLst>
              <a:ext uri="{FF2B5EF4-FFF2-40B4-BE49-F238E27FC236}">
                <a16:creationId xmlns:a16="http://schemas.microsoft.com/office/drawing/2014/main" id="{A1778EDE-E48F-5D45-887F-1D96B3B18CA0}"/>
              </a:ext>
            </a:extLst>
          </p:cNvPr>
          <p:cNvGraphicFramePr>
            <a:graphicFrameLocks noGrp="1"/>
          </p:cNvGraphicFramePr>
          <p:nvPr userDrawn="1">
            <p:extLst>
              <p:ext uri="{D42A27DB-BD31-4B8C-83A1-F6EECF244321}">
                <p14:modId xmlns:p14="http://schemas.microsoft.com/office/powerpoint/2010/main" val="1360750819"/>
              </p:ext>
            </p:extLst>
          </p:nvPr>
        </p:nvGraphicFramePr>
        <p:xfrm>
          <a:off x="27683012" y="0"/>
          <a:ext cx="6102470" cy="19202399"/>
        </p:xfrm>
        <a:graphic>
          <a:graphicData uri="http://schemas.openxmlformats.org/drawingml/2006/table">
            <a:tbl>
              <a:tblPr firstRow="1" bandRow="1">
                <a:tableStyleId>{5C22544A-7EE6-4342-B048-85BDC9FD1C3A}</a:tableStyleId>
              </a:tblPr>
              <a:tblGrid>
                <a:gridCol w="3057900">
                  <a:extLst>
                    <a:ext uri="{9D8B030D-6E8A-4147-A177-3AD203B41FA5}">
                      <a16:colId xmlns:a16="http://schemas.microsoft.com/office/drawing/2014/main" val="20000"/>
                    </a:ext>
                  </a:extLst>
                </a:gridCol>
                <a:gridCol w="3044570">
                  <a:extLst>
                    <a:ext uri="{9D8B030D-6E8A-4147-A177-3AD203B41FA5}">
                      <a16:colId xmlns:a16="http://schemas.microsoft.com/office/drawing/2014/main" val="4164475170"/>
                    </a:ext>
                  </a:extLst>
                </a:gridCol>
              </a:tblGrid>
              <a:tr h="987838">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NOT PRINT)</a:t>
                      </a:r>
                      <a:endParaRPr lang="en-US" sz="2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extLst>
                  <a:ext uri="{0D108BD9-81ED-4DB2-BD59-A6C34878D82A}">
                    <a16:rowId xmlns:a16="http://schemas.microsoft.com/office/drawing/2014/main" val="10000"/>
                  </a:ext>
                </a:extLst>
              </a:tr>
              <a:tr h="3128756">
                <a:tc gridSpan="2">
                  <a:txBody>
                    <a:bodyPr/>
                    <a:lstStyle/>
                    <a:p>
                      <a:pPr algn="l"/>
                      <a:r>
                        <a:rPr lang="en-US" sz="14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2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200" dirty="0">
                        <a:solidFill>
                          <a:srgbClr val="FFC000"/>
                        </a:solidFill>
                      </a:endParaRP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1"/>
                  </a:ext>
                </a:extLst>
              </a:tr>
              <a:tr h="2062769">
                <a:tc gridSpan="2">
                  <a:txBody>
                    <a:bodyPr/>
                    <a:lstStyle/>
                    <a:p>
                      <a:r>
                        <a:rPr lang="en-US" sz="1400" b="1" dirty="0">
                          <a:solidFill>
                            <a:srgbClr val="FFC000"/>
                          </a:solidFill>
                          <a:latin typeface="Arial" panose="020B0604020202020204" pitchFamily="34" charset="0"/>
                          <a:cs typeface="Arial" panose="020B0604020202020204" pitchFamily="34" charset="0"/>
                        </a:rPr>
                        <a:t>How to change the column layout configuration</a:t>
                      </a:r>
                    </a:p>
                    <a:p>
                      <a:r>
                        <a:rPr lang="en-US" sz="12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200" dirty="0">
                          <a:solidFill>
                            <a:srgbClr val="D9D9D9"/>
                          </a:solidFill>
                          <a:latin typeface="Arial" panose="020B0604020202020204" pitchFamily="34" charset="0"/>
                          <a:cs typeface="Arial" panose="020B0604020202020204" pitchFamily="34" charset="0"/>
                        </a:rPr>
                        <a:t>You can see a tutorial here: </a:t>
                      </a:r>
                      <a:r>
                        <a:rPr lang="en-US" sz="1200" u="sng" dirty="0">
                          <a:solidFill>
                            <a:srgbClr val="FFC000"/>
                          </a:solidFill>
                          <a:latin typeface="Arial" panose="020B0604020202020204" pitchFamily="34" charset="0"/>
                          <a:cs typeface="Arial" panose="020B0604020202020204" pitchFamily="34" charset="0"/>
                        </a:rPr>
                        <a:t>https://</a:t>
                      </a:r>
                      <a:r>
                        <a:rPr lang="en-US" sz="1200" u="sng" dirty="0" err="1">
                          <a:solidFill>
                            <a:srgbClr val="FFC000"/>
                          </a:solidFill>
                          <a:latin typeface="Arial" panose="020B0604020202020204" pitchFamily="34" charset="0"/>
                          <a:cs typeface="Arial" panose="020B0604020202020204" pitchFamily="34" charset="0"/>
                        </a:rPr>
                        <a:t>www.posterpresentations.com</a:t>
                      </a:r>
                      <a:r>
                        <a:rPr lang="en-US" sz="1200" u="sng" dirty="0">
                          <a:solidFill>
                            <a:srgbClr val="FFC000"/>
                          </a:solidFill>
                          <a:latin typeface="Arial" panose="020B0604020202020204" pitchFamily="34" charset="0"/>
                          <a:cs typeface="Arial" panose="020B0604020202020204" pitchFamily="34" charset="0"/>
                        </a:rPr>
                        <a:t>/how-to-change-the-column-</a:t>
                      </a:r>
                      <a:r>
                        <a:rPr lang="en-US" sz="1200" u="sng" dirty="0" err="1">
                          <a:solidFill>
                            <a:srgbClr val="FFC000"/>
                          </a:solidFill>
                          <a:latin typeface="Arial" panose="020B0604020202020204" pitchFamily="34" charset="0"/>
                          <a:cs typeface="Arial" panose="020B0604020202020204" pitchFamily="34" charset="0"/>
                        </a:rPr>
                        <a:t>configuration.html</a:t>
                      </a:r>
                      <a:endParaRPr lang="en-US" sz="3200" u="sng" dirty="0">
                        <a:solidFill>
                          <a:srgbClr val="FFC000"/>
                        </a:solidFill>
                      </a:endParaRPr>
                    </a:p>
                  </a:txBody>
                  <a:tcPr marL="182880" marT="137160">
                    <a:solidFill>
                      <a:schemeClr val="tx1"/>
                    </a:solid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91165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The Quick Start</a:t>
                      </a:r>
                      <a:r>
                        <a:rPr lang="en-US" sz="1200" baseline="0" noProof="0" dirty="0">
                          <a:solidFill>
                            <a:srgbClr val="D9D9D9"/>
                          </a:solidFill>
                          <a:latin typeface="Arial" panose="020B0604020202020204" pitchFamily="34" charset="0"/>
                          <a:cs typeface="Arial" panose="020B0604020202020204" pitchFamily="34" charset="0"/>
                        </a:rPr>
                        <a:t> Guides</a:t>
                      </a:r>
                      <a:r>
                        <a:rPr lang="en-US" sz="1200" noProof="0" dirty="0">
                          <a:solidFill>
                            <a:srgbClr val="D9D9D9"/>
                          </a:solidFill>
                          <a:latin typeface="Arial" panose="020B0604020202020204" pitchFamily="34" charset="0"/>
                          <a:cs typeface="Arial" panose="020B0604020202020204" pitchFamily="34" charset="0"/>
                        </a:rPr>
                        <a:t> </a:t>
                      </a:r>
                      <a:r>
                        <a:rPr lang="en-US" sz="1200" u="sng" noProof="0" dirty="0">
                          <a:solidFill>
                            <a:srgbClr val="D9D9D9"/>
                          </a:solidFill>
                          <a:latin typeface="Arial" panose="020B0604020202020204" pitchFamily="34" charset="0"/>
                          <a:cs typeface="Arial" panose="020B0604020202020204" pitchFamily="34" charset="0"/>
                        </a:rPr>
                        <a:t>are outside the template’s printable area</a:t>
                      </a:r>
                      <a:r>
                        <a:rPr lang="en-US" sz="1200" noProof="0" dirty="0">
                          <a:solidFill>
                            <a:srgbClr val="D9D9D9"/>
                          </a:solidFill>
                          <a:latin typeface="Arial" panose="020B0604020202020204" pitchFamily="34" charset="0"/>
                          <a:cs typeface="Arial" panose="020B0604020202020204" pitchFamily="34" charset="0"/>
                        </a:rPr>
                        <a:t> and they will not be on the printed poster</a:t>
                      </a:r>
                      <a:r>
                        <a:rPr lang="en-US" sz="12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To hide the guides click on the </a:t>
                      </a:r>
                      <a:r>
                        <a:rPr lang="en-US" sz="1200" b="1" baseline="0" noProof="0" dirty="0">
                          <a:solidFill>
                            <a:srgbClr val="D9D9D9"/>
                          </a:solidFill>
                          <a:latin typeface="Arial" panose="020B0604020202020204" pitchFamily="34" charset="0"/>
                          <a:cs typeface="Arial" panose="020B0604020202020204" pitchFamily="34" charset="0"/>
                        </a:rPr>
                        <a:t>Home</a:t>
                      </a:r>
                      <a:r>
                        <a:rPr lang="en-US" sz="12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200" b="1"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200" b="1" baseline="0" noProof="0" dirty="0">
                          <a:solidFill>
                            <a:srgbClr val="D9D9D9"/>
                          </a:solidFill>
                          <a:latin typeface="Arial" panose="020B0604020202020204" pitchFamily="34" charset="0"/>
                          <a:cs typeface="Arial" panose="020B0604020202020204" pitchFamily="34" charset="0"/>
                        </a:rPr>
                        <a:t>Without Guides </a:t>
                      </a:r>
                      <a:r>
                        <a:rPr lang="en-US" sz="1200" b="0"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a:t>
                      </a: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62443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vMerge="1">
                  <a:txBody>
                    <a:bodyPr/>
                    <a:lstStyle/>
                    <a:p>
                      <a:endParaRPr lang="en-US"/>
                    </a:p>
                  </a:txBody>
                  <a:tcPr/>
                </a:tc>
                <a:extLst>
                  <a:ext uri="{0D108BD9-81ED-4DB2-BD59-A6C34878D82A}">
                    <a16:rowId xmlns:a16="http://schemas.microsoft.com/office/drawing/2014/main" val="1766341567"/>
                  </a:ext>
                </a:extLst>
              </a:tr>
              <a:tr h="2140326">
                <a:tc>
                  <a:txBody>
                    <a:bodyPr/>
                    <a:lstStyle/>
                    <a:p>
                      <a:r>
                        <a:rPr lang="en-US" sz="1400" b="1" dirty="0">
                          <a:solidFill>
                            <a:srgbClr val="FFC000"/>
                          </a:solidFill>
                          <a:latin typeface="Arial" panose="020B0604020202020204" pitchFamily="34" charset="0"/>
                          <a:cs typeface="Arial" panose="020B0604020202020204" pitchFamily="34" charset="0"/>
                        </a:rPr>
                        <a:t>How to</a:t>
                      </a:r>
                      <a:r>
                        <a:rPr lang="en-US" sz="1400" b="1" baseline="0" dirty="0">
                          <a:solidFill>
                            <a:srgbClr val="FFC000"/>
                          </a:solidFill>
                          <a:latin typeface="Arial" panose="020B0604020202020204" pitchFamily="34" charset="0"/>
                          <a:cs typeface="Arial" panose="020B0604020202020204" pitchFamily="34" charset="0"/>
                        </a:rPr>
                        <a:t> preview your poster prior to printing</a:t>
                      </a:r>
                      <a:endParaRPr lang="en-US" sz="1400" b="1" dirty="0">
                        <a:solidFill>
                          <a:srgbClr val="FFC000"/>
                        </a:solidFill>
                        <a:latin typeface="Arial" panose="020B0604020202020204" pitchFamily="34" charset="0"/>
                        <a:cs typeface="Arial" panose="020B0604020202020204" pitchFamily="34" charset="0"/>
                      </a:endParaRPr>
                    </a:p>
                    <a:p>
                      <a:r>
                        <a:rPr lang="en-US" sz="1200" dirty="0">
                          <a:solidFill>
                            <a:srgbClr val="D9D9D9"/>
                          </a:solidFill>
                          <a:latin typeface="Arial" panose="020B0604020202020204" pitchFamily="34" charset="0"/>
                          <a:cs typeface="Arial" panose="020B0604020202020204" pitchFamily="34" charset="0"/>
                        </a:rPr>
                        <a:t>You can preview your poster at any time by pressing the </a:t>
                      </a:r>
                      <a:r>
                        <a:rPr lang="en-US" sz="1200" dirty="0">
                          <a:solidFill>
                            <a:srgbClr val="FFC000"/>
                          </a:solidFill>
                          <a:latin typeface="Arial" panose="020B0604020202020204" pitchFamily="34" charset="0"/>
                          <a:cs typeface="Arial" panose="020B0604020202020204" pitchFamily="34" charset="0"/>
                        </a:rPr>
                        <a:t>F5 key</a:t>
                      </a:r>
                      <a:r>
                        <a:rPr lang="en-US" sz="12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200" dirty="0">
                          <a:solidFill>
                            <a:srgbClr val="FFC000"/>
                          </a:solidFill>
                          <a:latin typeface="Arial" panose="020B0604020202020204" pitchFamily="34" charset="0"/>
                          <a:cs typeface="Arial" panose="020B0604020202020204" pitchFamily="34" charset="0"/>
                        </a:rPr>
                        <a:t>ESC key </a:t>
                      </a:r>
                      <a:r>
                        <a:rPr lang="en-US" sz="12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a:txBody>
                    <a:bodyPr/>
                    <a:lstStyle/>
                    <a:p>
                      <a:pPr algn="ctr"/>
                      <a:r>
                        <a:rPr lang="en-US" sz="6600" b="1" dirty="0">
                          <a:solidFill>
                            <a:srgbClr val="D9D9D9"/>
                          </a:solidFill>
                          <a:latin typeface="Arial" panose="020B0604020202020204" pitchFamily="34" charset="0"/>
                          <a:cs typeface="Arial" panose="020B0604020202020204" pitchFamily="34" charset="0"/>
                        </a:rPr>
                        <a:t>F5</a:t>
                      </a:r>
                      <a:r>
                        <a:rPr lang="en-US" sz="1200" baseline="0" dirty="0">
                          <a:solidFill>
                            <a:srgbClr val="D9D9D9"/>
                          </a:solidFill>
                          <a:latin typeface="Arial" panose="020B0604020202020204" pitchFamily="34" charset="0"/>
                          <a:cs typeface="Arial" panose="020B0604020202020204" pitchFamily="34" charset="0"/>
                        </a:rPr>
                        <a:t> </a:t>
                      </a:r>
                      <a:endParaRPr lang="en-US" sz="32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319113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When you are ready to have your poster printed go online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and click on the "</a:t>
                      </a:r>
                      <a:r>
                        <a:rPr lang="en-US" sz="1200" noProof="0" dirty="0">
                          <a:solidFill>
                            <a:srgbClr val="FFC000"/>
                          </a:solidFill>
                          <a:latin typeface="Arial"/>
                          <a:cs typeface="Arial"/>
                        </a:rPr>
                        <a:t>Order Your Poster</a:t>
                      </a:r>
                      <a:r>
                        <a:rPr lang="en-US" sz="12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200" noProof="0" dirty="0">
                          <a:solidFill>
                            <a:srgbClr val="D9D9D9"/>
                          </a:solidFill>
                          <a:latin typeface="Arial"/>
                          <a:cs typeface="Arial"/>
                        </a:rPr>
                      </a:br>
                      <a:r>
                        <a:rPr lang="en-US" sz="1200" noProof="0" dirty="0">
                          <a:solidFill>
                            <a:srgbClr val="D9D9D9"/>
                          </a:solidFill>
                          <a:latin typeface="Arial"/>
                          <a:cs typeface="Arial"/>
                        </a:rPr>
                        <a:t>Go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7"/>
                  </a:ext>
                </a:extLst>
              </a:tr>
              <a:tr h="761943">
                <a:tc gridSpan="2">
                  <a:txBody>
                    <a:bodyPr/>
                    <a:lstStyle/>
                    <a:p>
                      <a:endParaRPr lang="en-US" sz="12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extLst>
                  <a:ext uri="{0D108BD9-81ED-4DB2-BD59-A6C34878D82A}">
                    <a16:rowId xmlns:a16="http://schemas.microsoft.com/office/drawing/2014/main" val="10008"/>
                  </a:ext>
                </a:extLst>
              </a:tr>
              <a:tr h="2393556">
                <a:tc>
                  <a:txBody>
                    <a:bodyPr/>
                    <a:lstStyle/>
                    <a:p>
                      <a:pPr>
                        <a:lnSpc>
                          <a:spcPts val="2600"/>
                        </a:lnSpc>
                      </a:pPr>
                      <a:r>
                        <a:rPr lang="en-US" sz="1100" dirty="0">
                          <a:solidFill>
                            <a:schemeClr val="bg1">
                              <a:lumMod val="85000"/>
                            </a:schemeClr>
                          </a:solidFill>
                          <a:latin typeface="Arial"/>
                          <a:cs typeface="Arial"/>
                        </a:rPr>
                        <a:t>© 2019</a:t>
                      </a:r>
                      <a:r>
                        <a:rPr lang="en-US" sz="1100" baseline="0" dirty="0">
                          <a:solidFill>
                            <a:schemeClr val="bg1">
                              <a:lumMod val="85000"/>
                            </a:schemeClr>
                          </a:solidFill>
                          <a:latin typeface="Arial"/>
                          <a:cs typeface="Arial"/>
                        </a:rPr>
                        <a:t> </a:t>
                      </a:r>
                      <a:r>
                        <a:rPr lang="en-US" sz="1100" dirty="0" err="1">
                          <a:solidFill>
                            <a:schemeClr val="bg1">
                              <a:lumMod val="85000"/>
                            </a:schemeClr>
                          </a:solidFill>
                          <a:latin typeface="Arial"/>
                          <a:cs typeface="Arial"/>
                        </a:rPr>
                        <a:t>PosterPresentations.com</a:t>
                      </a:r>
                      <a:br>
                        <a:rPr lang="en-US" sz="1100" dirty="0">
                          <a:solidFill>
                            <a:schemeClr val="bg1">
                              <a:lumMod val="85000"/>
                            </a:schemeClr>
                          </a:solidFill>
                          <a:latin typeface="Arial"/>
                          <a:cs typeface="Arial"/>
                        </a:rPr>
                      </a:br>
                      <a:r>
                        <a:rPr lang="en-US" sz="1100" dirty="0">
                          <a:solidFill>
                            <a:schemeClr val="bg1">
                              <a:lumMod val="85000"/>
                            </a:schemeClr>
                          </a:solidFill>
                          <a:latin typeface="Arial"/>
                          <a:cs typeface="Arial"/>
                        </a:rPr>
                        <a:t>2117 Fourth Street ,</a:t>
                      </a:r>
                      <a:r>
                        <a:rPr lang="en-US" sz="1100" baseline="0" dirty="0">
                          <a:solidFill>
                            <a:schemeClr val="bg1">
                              <a:lumMod val="85000"/>
                            </a:schemeClr>
                          </a:solidFill>
                          <a:latin typeface="Arial"/>
                          <a:cs typeface="Arial"/>
                        </a:rPr>
                        <a:t> STE C        </a:t>
                      </a:r>
                    </a:p>
                    <a:p>
                      <a:pPr>
                        <a:lnSpc>
                          <a:spcPts val="2600"/>
                        </a:lnSpc>
                      </a:pPr>
                      <a:r>
                        <a:rPr lang="en-US" sz="1100" baseline="0" dirty="0">
                          <a:solidFill>
                            <a:schemeClr val="bg1">
                              <a:lumMod val="85000"/>
                            </a:schemeClr>
                          </a:solidFill>
                          <a:latin typeface="Arial"/>
                          <a:cs typeface="Arial"/>
                        </a:rPr>
                        <a:t>Berkeley CA 94710 USA</a:t>
                      </a:r>
                      <a:endParaRPr lang="en-US" sz="11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D0D0D0"/>
                          </a:solidFill>
                          <a:latin typeface="Arial"/>
                          <a:cs typeface="Arial"/>
                        </a:rPr>
                        <a:t>For complete tutorials</a:t>
                      </a:r>
                      <a:r>
                        <a:rPr lang="en-US" sz="12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050" b="1" dirty="0">
                          <a:solidFill>
                            <a:srgbClr val="FFC000"/>
                          </a:solidFill>
                          <a:latin typeface="Arial"/>
                          <a:cs typeface="Arial"/>
                        </a:rPr>
                        <a:t>https://</a:t>
                      </a:r>
                      <a:r>
                        <a:rPr lang="en-US" sz="1050" b="1" dirty="0" err="1">
                          <a:solidFill>
                            <a:srgbClr val="FFC000"/>
                          </a:solidFill>
                          <a:latin typeface="Arial"/>
                          <a:cs typeface="Arial"/>
                        </a:rPr>
                        <a:t>www.posterpresentations.com</a:t>
                      </a:r>
                      <a:r>
                        <a:rPr lang="en-US" sz="1050" b="1" dirty="0">
                          <a:solidFill>
                            <a:srgbClr val="FFC000"/>
                          </a:solidFill>
                          <a:latin typeface="Arial"/>
                          <a:cs typeface="Arial"/>
                        </a:rPr>
                        <a:t>/</a:t>
                      </a:r>
                      <a:r>
                        <a:rPr lang="en-US" sz="1050" b="1" dirty="0" err="1">
                          <a:solidFill>
                            <a:srgbClr val="FFC000"/>
                          </a:solidFill>
                          <a:latin typeface="Arial"/>
                          <a:cs typeface="Arial"/>
                        </a:rPr>
                        <a:t>helpdesk.html</a:t>
                      </a:r>
                      <a:endParaRPr lang="en-US"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2507943" rtl="0" eaLnBrk="1" latinLnBrk="0" hangingPunct="1">
        <a:spcBef>
          <a:spcPct val="0"/>
        </a:spcBef>
        <a:buNone/>
        <a:defRPr sz="5000" kern="1200">
          <a:solidFill>
            <a:schemeClr val="bg1"/>
          </a:solidFill>
          <a:latin typeface="Trebuchet MS" pitchFamily="34" charset="0"/>
          <a:ea typeface="+mj-ea"/>
          <a:cs typeface="+mj-cs"/>
        </a:defRPr>
      </a:lvl1pPr>
    </p:titleStyle>
    <p:bodyStyle>
      <a:lvl1pPr marL="940479" indent="-940479" algn="l" defTabSz="2507943" rtl="0" eaLnBrk="1" latinLnBrk="0" hangingPunct="1">
        <a:spcBef>
          <a:spcPct val="20000"/>
        </a:spcBef>
        <a:buFont typeface="Arial" pitchFamily="34" charset="0"/>
        <a:buChar char="•"/>
        <a:defRPr sz="8800" kern="1200">
          <a:solidFill>
            <a:schemeClr val="tx1"/>
          </a:solidFill>
          <a:latin typeface="+mn-lt"/>
          <a:ea typeface="+mn-ea"/>
          <a:cs typeface="+mn-cs"/>
        </a:defRPr>
      </a:lvl1pPr>
      <a:lvl2pPr marL="2037704" indent="-783732" algn="l" defTabSz="2507943"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34929" indent="-626986" algn="l" defTabSz="2507943"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88901"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42872"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EE7B52F-D71D-AA3A-BF1E-4EB21DE9D439}"/>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2349AF41-8E31-E54B-4144-628D9CBD1BB8}"/>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9031C510-EA24-3118-D27F-40FA6B7005AA}"/>
              </a:ext>
            </a:extLst>
          </p:cNvPr>
          <p:cNvSpPr>
            <a:spLocks noGrp="1"/>
          </p:cNvSpPr>
          <p:nvPr>
            <p:ph type="body" sz="quarter" idx="19"/>
          </p:nvPr>
        </p:nvSpPr>
        <p:spPr/>
        <p:txBody>
          <a:bodyPr/>
          <a:lstStyle/>
          <a:p>
            <a:endParaRPr lang="en-US"/>
          </a:p>
        </p:txBody>
      </p:sp>
      <p:sp>
        <p:nvSpPr>
          <p:cNvPr id="5" name="Text Placeholder 4">
            <a:extLst>
              <a:ext uri="{FF2B5EF4-FFF2-40B4-BE49-F238E27FC236}">
                <a16:creationId xmlns:a16="http://schemas.microsoft.com/office/drawing/2014/main" id="{F0A1CA5C-B45A-EAA7-9E0B-6D4BD337CB54}"/>
              </a:ext>
            </a:extLst>
          </p:cNvPr>
          <p:cNvSpPr>
            <a:spLocks noGrp="1"/>
          </p:cNvSpPr>
          <p:nvPr>
            <p:ph type="body" sz="quarter" idx="20"/>
          </p:nvPr>
        </p:nvSpPr>
        <p:spPr/>
        <p:txBody>
          <a:bodyPr/>
          <a:lstStyle/>
          <a:p>
            <a:endParaRPr lang="en-US"/>
          </a:p>
        </p:txBody>
      </p:sp>
      <p:sp>
        <p:nvSpPr>
          <p:cNvPr id="6" name="Text Placeholder 5">
            <a:extLst>
              <a:ext uri="{FF2B5EF4-FFF2-40B4-BE49-F238E27FC236}">
                <a16:creationId xmlns:a16="http://schemas.microsoft.com/office/drawing/2014/main" id="{DED9C44F-A010-1058-2E4B-FB2F3740CB14}"/>
              </a:ext>
            </a:extLst>
          </p:cNvPr>
          <p:cNvSpPr>
            <a:spLocks noGrp="1"/>
          </p:cNvSpPr>
          <p:nvPr>
            <p:ph type="body" sz="quarter" idx="21"/>
          </p:nvPr>
        </p:nvSpPr>
        <p:spPr/>
        <p:txBody>
          <a:bodyPr/>
          <a:lstStyle/>
          <a:p>
            <a:endParaRPr lang="en-US"/>
          </a:p>
        </p:txBody>
      </p:sp>
      <p:sp>
        <p:nvSpPr>
          <p:cNvPr id="7" name="Text Placeholder 6">
            <a:extLst>
              <a:ext uri="{FF2B5EF4-FFF2-40B4-BE49-F238E27FC236}">
                <a16:creationId xmlns:a16="http://schemas.microsoft.com/office/drawing/2014/main" id="{1DC1B05B-66F5-BCA4-76AE-185506AA4A10}"/>
              </a:ext>
            </a:extLst>
          </p:cNvPr>
          <p:cNvSpPr>
            <a:spLocks noGrp="1"/>
          </p:cNvSpPr>
          <p:nvPr>
            <p:ph type="body" sz="quarter" idx="22"/>
          </p:nvPr>
        </p:nvSpPr>
        <p:spPr/>
        <p:txBody>
          <a:bodyPr/>
          <a:lstStyle/>
          <a:p>
            <a:endParaRPr lang="en-US"/>
          </a:p>
        </p:txBody>
      </p:sp>
      <p:sp>
        <p:nvSpPr>
          <p:cNvPr id="8" name="Text Placeholder 7">
            <a:extLst>
              <a:ext uri="{FF2B5EF4-FFF2-40B4-BE49-F238E27FC236}">
                <a16:creationId xmlns:a16="http://schemas.microsoft.com/office/drawing/2014/main" id="{5F636ACE-816B-4F88-EDB1-2FFB45E53833}"/>
              </a:ext>
            </a:extLst>
          </p:cNvPr>
          <p:cNvSpPr>
            <a:spLocks noGrp="1"/>
          </p:cNvSpPr>
          <p:nvPr>
            <p:ph type="body" sz="quarter" idx="23"/>
          </p:nvPr>
        </p:nvSpPr>
        <p:spPr/>
        <p:txBody>
          <a:bodyPr/>
          <a:lstStyle/>
          <a:p>
            <a:endParaRPr lang="en-US"/>
          </a:p>
        </p:txBody>
      </p:sp>
      <p:sp>
        <p:nvSpPr>
          <p:cNvPr id="9" name="Text Placeholder 8">
            <a:extLst>
              <a:ext uri="{FF2B5EF4-FFF2-40B4-BE49-F238E27FC236}">
                <a16:creationId xmlns:a16="http://schemas.microsoft.com/office/drawing/2014/main" id="{82537B60-97EB-8BDF-6B23-4A0221A82F11}"/>
              </a:ext>
            </a:extLst>
          </p:cNvPr>
          <p:cNvSpPr>
            <a:spLocks noGrp="1"/>
          </p:cNvSpPr>
          <p:nvPr>
            <p:ph type="body" sz="quarter" idx="24"/>
          </p:nvPr>
        </p:nvSpPr>
        <p:spPr/>
        <p:txBody>
          <a:bodyPr/>
          <a:lstStyle/>
          <a:p>
            <a:endParaRPr lang="en-US"/>
          </a:p>
        </p:txBody>
      </p:sp>
      <p:sp>
        <p:nvSpPr>
          <p:cNvPr id="10" name="Text Placeholder 9">
            <a:extLst>
              <a:ext uri="{FF2B5EF4-FFF2-40B4-BE49-F238E27FC236}">
                <a16:creationId xmlns:a16="http://schemas.microsoft.com/office/drawing/2014/main" id="{D2538A20-3157-9EC7-79C1-36C05F07F479}"/>
              </a:ext>
            </a:extLst>
          </p:cNvPr>
          <p:cNvSpPr>
            <a:spLocks noGrp="1"/>
          </p:cNvSpPr>
          <p:nvPr>
            <p:ph type="body" sz="quarter" idx="25"/>
          </p:nvPr>
        </p:nvSpPr>
        <p:spPr/>
        <p:txBody>
          <a:bodyPr/>
          <a:lstStyle/>
          <a:p>
            <a:endParaRPr lang="en-US"/>
          </a:p>
        </p:txBody>
      </p:sp>
      <p:sp>
        <p:nvSpPr>
          <p:cNvPr id="11" name="Text Placeholder 10">
            <a:extLst>
              <a:ext uri="{FF2B5EF4-FFF2-40B4-BE49-F238E27FC236}">
                <a16:creationId xmlns:a16="http://schemas.microsoft.com/office/drawing/2014/main" id="{4866DD34-D9C1-3E69-B021-2700866F3222}"/>
              </a:ext>
            </a:extLst>
          </p:cNvPr>
          <p:cNvSpPr>
            <a:spLocks noGrp="1"/>
          </p:cNvSpPr>
          <p:nvPr>
            <p:ph type="body" sz="quarter" idx="26"/>
          </p:nvPr>
        </p:nvSpPr>
        <p:spPr/>
        <p:txBody>
          <a:bodyPr/>
          <a:lstStyle/>
          <a:p>
            <a:endParaRPr lang="en-US"/>
          </a:p>
        </p:txBody>
      </p:sp>
      <p:sp>
        <p:nvSpPr>
          <p:cNvPr id="12" name="Text Placeholder 11">
            <a:extLst>
              <a:ext uri="{FF2B5EF4-FFF2-40B4-BE49-F238E27FC236}">
                <a16:creationId xmlns:a16="http://schemas.microsoft.com/office/drawing/2014/main" id="{4D981475-7E97-C1D4-70F9-23771FF2E65C}"/>
              </a:ext>
            </a:extLst>
          </p:cNvPr>
          <p:cNvSpPr>
            <a:spLocks noGrp="1"/>
          </p:cNvSpPr>
          <p:nvPr>
            <p:ph type="body" sz="quarter" idx="27"/>
          </p:nvPr>
        </p:nvSpPr>
        <p:spPr/>
        <p:txBody>
          <a:bodyPr/>
          <a:lstStyle/>
          <a:p>
            <a:endParaRPr lang="en-US"/>
          </a:p>
        </p:txBody>
      </p:sp>
      <p:sp>
        <p:nvSpPr>
          <p:cNvPr id="13" name="Text Placeholder 12">
            <a:extLst>
              <a:ext uri="{FF2B5EF4-FFF2-40B4-BE49-F238E27FC236}">
                <a16:creationId xmlns:a16="http://schemas.microsoft.com/office/drawing/2014/main" id="{7B28A039-34E5-3E8E-B2EA-96F09E44DC8A}"/>
              </a:ext>
            </a:extLst>
          </p:cNvPr>
          <p:cNvSpPr>
            <a:spLocks noGrp="1"/>
          </p:cNvSpPr>
          <p:nvPr>
            <p:ph type="body" sz="quarter" idx="28"/>
          </p:nvPr>
        </p:nvSpPr>
        <p:spPr/>
        <p:txBody>
          <a:bodyPr/>
          <a:lstStyle/>
          <a:p>
            <a:endParaRPr lang="en-US"/>
          </a:p>
        </p:txBody>
      </p:sp>
      <p:sp>
        <p:nvSpPr>
          <p:cNvPr id="14" name="Text Placeholder 13">
            <a:extLst>
              <a:ext uri="{FF2B5EF4-FFF2-40B4-BE49-F238E27FC236}">
                <a16:creationId xmlns:a16="http://schemas.microsoft.com/office/drawing/2014/main" id="{36559709-C7AA-5988-205F-244964E41DD9}"/>
              </a:ext>
            </a:extLst>
          </p:cNvPr>
          <p:cNvSpPr>
            <a:spLocks noGrp="1"/>
          </p:cNvSpPr>
          <p:nvPr>
            <p:ph type="body" sz="quarter" idx="29"/>
          </p:nvPr>
        </p:nvSpPr>
        <p:spPr/>
        <p:txBody>
          <a:bodyPr/>
          <a:lstStyle/>
          <a:p>
            <a:endParaRPr lang="en-US"/>
          </a:p>
        </p:txBody>
      </p:sp>
      <p:sp>
        <p:nvSpPr>
          <p:cNvPr id="15" name="Text Placeholder 14">
            <a:extLst>
              <a:ext uri="{FF2B5EF4-FFF2-40B4-BE49-F238E27FC236}">
                <a16:creationId xmlns:a16="http://schemas.microsoft.com/office/drawing/2014/main" id="{956500A0-81FE-1CBE-0392-B0B09AFE0855}"/>
              </a:ext>
            </a:extLst>
          </p:cNvPr>
          <p:cNvSpPr>
            <a:spLocks noGrp="1"/>
          </p:cNvSpPr>
          <p:nvPr>
            <p:ph type="body" sz="quarter" idx="30"/>
          </p:nvPr>
        </p:nvSpPr>
        <p:spPr/>
        <p:txBody>
          <a:bodyPr/>
          <a:lstStyle/>
          <a:p>
            <a:endParaRPr lang="en-US"/>
          </a:p>
        </p:txBody>
      </p:sp>
      <p:sp>
        <p:nvSpPr>
          <p:cNvPr id="16" name="Text Placeholder 15">
            <a:extLst>
              <a:ext uri="{FF2B5EF4-FFF2-40B4-BE49-F238E27FC236}">
                <a16:creationId xmlns:a16="http://schemas.microsoft.com/office/drawing/2014/main" id="{0C05CAA1-8912-0AF8-C10C-638AEA9F3322}"/>
              </a:ext>
            </a:extLst>
          </p:cNvPr>
          <p:cNvSpPr>
            <a:spLocks noGrp="1"/>
          </p:cNvSpPr>
          <p:nvPr>
            <p:ph type="body" sz="quarter" idx="150"/>
          </p:nvPr>
        </p:nvSpPr>
        <p:spPr/>
        <p:txBody>
          <a:bodyPr/>
          <a:lstStyle/>
          <a:p>
            <a:endParaRPr lang="en-US"/>
          </a:p>
        </p:txBody>
      </p:sp>
      <p:sp>
        <p:nvSpPr>
          <p:cNvPr id="17" name="Text Placeholder 16">
            <a:extLst>
              <a:ext uri="{FF2B5EF4-FFF2-40B4-BE49-F238E27FC236}">
                <a16:creationId xmlns:a16="http://schemas.microsoft.com/office/drawing/2014/main" id="{3F488853-A8E3-9B45-DD99-5D261058802C}"/>
              </a:ext>
            </a:extLst>
          </p:cNvPr>
          <p:cNvSpPr>
            <a:spLocks noGrp="1"/>
          </p:cNvSpPr>
          <p:nvPr>
            <p:ph type="body" sz="quarter" idx="184"/>
          </p:nvPr>
        </p:nvSpPr>
        <p:spPr/>
        <p:txBody>
          <a:bodyPr/>
          <a:lstStyle/>
          <a:p>
            <a:endParaRPr lang="en-US"/>
          </a:p>
        </p:txBody>
      </p:sp>
      <p:sp>
        <p:nvSpPr>
          <p:cNvPr id="18" name="Text Placeholder 17">
            <a:extLst>
              <a:ext uri="{FF2B5EF4-FFF2-40B4-BE49-F238E27FC236}">
                <a16:creationId xmlns:a16="http://schemas.microsoft.com/office/drawing/2014/main" id="{7E03429D-5968-6C37-A1B0-7CF11B6D837C}"/>
              </a:ext>
            </a:extLst>
          </p:cNvPr>
          <p:cNvSpPr>
            <a:spLocks noGrp="1"/>
          </p:cNvSpPr>
          <p:nvPr>
            <p:ph type="body" sz="quarter" idx="185"/>
          </p:nvPr>
        </p:nvSpPr>
        <p:spPr/>
        <p:txBody>
          <a:bodyPr/>
          <a:lstStyle/>
          <a:p>
            <a:endParaRPr lang="en-US"/>
          </a:p>
        </p:txBody>
      </p:sp>
    </p:spTree>
    <p:extLst>
      <p:ext uri="{BB962C8B-B14F-4D97-AF65-F5344CB8AC3E}">
        <p14:creationId xmlns:p14="http://schemas.microsoft.com/office/powerpoint/2010/main" val="1711080733"/>
      </p:ext>
    </p:extLst>
  </p:cSld>
  <p:clrMapOvr>
    <a:masterClrMapping/>
  </p:clrMapOvr>
</p:sld>
</file>

<file path=ppt/theme/theme1.xml><?xml version="1.0" encoding="utf-8"?>
<a:theme xmlns:a="http://schemas.openxmlformats.org/drawingml/2006/main" name="PosterPresentations.com-42x60-Template">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Quick Guides">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1_Classic 3 Columns">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4.xml><?xml version="1.0" encoding="utf-8"?>
<a:theme xmlns:a="http://schemas.openxmlformats.org/drawingml/2006/main" name="Classic - Wide Cent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PosterPresentations.com-42x60-Template</Template>
  <TotalTime>145</TotalTime>
  <Words>0</Words>
  <Application>Microsoft Office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vt:i4>
      </vt:variant>
    </vt:vector>
  </HeadingPairs>
  <TitlesOfParts>
    <vt:vector size="10" baseType="lpstr">
      <vt:lpstr>Arial</vt:lpstr>
      <vt:lpstr>Arial Black</vt:lpstr>
      <vt:lpstr>Calibri</vt:lpstr>
      <vt:lpstr>Times New Roman</vt:lpstr>
      <vt:lpstr>Trebuchet MS</vt:lpstr>
      <vt:lpstr>PosterPresentations.com-42x60-Template</vt:lpstr>
      <vt:lpstr>Without Quick Guides</vt:lpstr>
      <vt:lpstr>1_Classic 3 Columns</vt:lpstr>
      <vt:lpstr>Classic - Wide Center</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cp:lastModifiedBy>Station 5</cp:lastModifiedBy>
  <cp:revision>23</cp:revision>
  <dcterms:created xsi:type="dcterms:W3CDTF">2012-02-07T00:08:52Z</dcterms:created>
  <dcterms:modified xsi:type="dcterms:W3CDTF">2022-06-09T22:58:20Z</dcterms:modified>
</cp:coreProperties>
</file>