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7" r:id="rId3"/>
    <p:sldMasterId id="2147483653" r:id="rId4"/>
  </p:sldMasterIdLst>
  <p:notesMasterIdLst>
    <p:notesMasterId r:id="rId6"/>
  </p:notesMasterIdLst>
  <p:handoutMasterIdLst>
    <p:handoutMasterId r:id="rId7"/>
  </p:handoutMasterIdLst>
  <p:sldIdLst>
    <p:sldId id="257" r:id="rId5"/>
  </p:sldIdLst>
  <p:sldSz cx="40233600" cy="40233600"/>
  <p:notesSz cx="6858000" cy="9144000"/>
  <p:defaultTextStyle>
    <a:defPPr>
      <a:defRPr lang="en-US"/>
    </a:defPPr>
    <a:lvl1pPr marL="0" algn="l" defTabSz="4022866" rtl="0" eaLnBrk="1" latinLnBrk="0" hangingPunct="1">
      <a:defRPr sz="7883" kern="1200">
        <a:solidFill>
          <a:schemeClr val="tx1"/>
        </a:solidFill>
        <a:latin typeface="+mn-lt"/>
        <a:ea typeface="+mn-ea"/>
        <a:cs typeface="+mn-cs"/>
      </a:defRPr>
    </a:lvl1pPr>
    <a:lvl2pPr marL="2011434" algn="l" defTabSz="4022866" rtl="0" eaLnBrk="1" latinLnBrk="0" hangingPunct="1">
      <a:defRPr sz="7883" kern="1200">
        <a:solidFill>
          <a:schemeClr val="tx1"/>
        </a:solidFill>
        <a:latin typeface="+mn-lt"/>
        <a:ea typeface="+mn-ea"/>
        <a:cs typeface="+mn-cs"/>
      </a:defRPr>
    </a:lvl2pPr>
    <a:lvl3pPr marL="4022866" algn="l" defTabSz="4022866" rtl="0" eaLnBrk="1" latinLnBrk="0" hangingPunct="1">
      <a:defRPr sz="7883" kern="1200">
        <a:solidFill>
          <a:schemeClr val="tx1"/>
        </a:solidFill>
        <a:latin typeface="+mn-lt"/>
        <a:ea typeface="+mn-ea"/>
        <a:cs typeface="+mn-cs"/>
      </a:defRPr>
    </a:lvl3pPr>
    <a:lvl4pPr marL="6034300" algn="l" defTabSz="4022866" rtl="0" eaLnBrk="1" latinLnBrk="0" hangingPunct="1">
      <a:defRPr sz="7883" kern="1200">
        <a:solidFill>
          <a:schemeClr val="tx1"/>
        </a:solidFill>
        <a:latin typeface="+mn-lt"/>
        <a:ea typeface="+mn-ea"/>
        <a:cs typeface="+mn-cs"/>
      </a:defRPr>
    </a:lvl4pPr>
    <a:lvl5pPr marL="8045732" algn="l" defTabSz="4022866" rtl="0" eaLnBrk="1" latinLnBrk="0" hangingPunct="1">
      <a:defRPr sz="7883" kern="1200">
        <a:solidFill>
          <a:schemeClr val="tx1"/>
        </a:solidFill>
        <a:latin typeface="+mn-lt"/>
        <a:ea typeface="+mn-ea"/>
        <a:cs typeface="+mn-cs"/>
      </a:defRPr>
    </a:lvl5pPr>
    <a:lvl6pPr marL="10057166" algn="l" defTabSz="4022866" rtl="0" eaLnBrk="1" latinLnBrk="0" hangingPunct="1">
      <a:defRPr sz="7883" kern="1200">
        <a:solidFill>
          <a:schemeClr val="tx1"/>
        </a:solidFill>
        <a:latin typeface="+mn-lt"/>
        <a:ea typeface="+mn-ea"/>
        <a:cs typeface="+mn-cs"/>
      </a:defRPr>
    </a:lvl6pPr>
    <a:lvl7pPr marL="12068600" algn="l" defTabSz="4022866" rtl="0" eaLnBrk="1" latinLnBrk="0" hangingPunct="1">
      <a:defRPr sz="7883" kern="1200">
        <a:solidFill>
          <a:schemeClr val="tx1"/>
        </a:solidFill>
        <a:latin typeface="+mn-lt"/>
        <a:ea typeface="+mn-ea"/>
        <a:cs typeface="+mn-cs"/>
      </a:defRPr>
    </a:lvl7pPr>
    <a:lvl8pPr marL="14080032" algn="l" defTabSz="4022866" rtl="0" eaLnBrk="1" latinLnBrk="0" hangingPunct="1">
      <a:defRPr sz="7883" kern="1200">
        <a:solidFill>
          <a:schemeClr val="tx1"/>
        </a:solidFill>
        <a:latin typeface="+mn-lt"/>
        <a:ea typeface="+mn-ea"/>
        <a:cs typeface="+mn-cs"/>
      </a:defRPr>
    </a:lvl8pPr>
    <a:lvl9pPr marL="16091466" algn="l" defTabSz="4022866" rtl="0" eaLnBrk="1" latinLnBrk="0" hangingPunct="1">
      <a:defRPr sz="78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5" userDrawn="1">
          <p15:clr>
            <a:srgbClr val="A4A3A4"/>
          </p15:clr>
        </p15:guide>
        <p15:guide id="2" orient="horz" pos="352" userDrawn="1">
          <p15:clr>
            <a:srgbClr val="A4A3A4"/>
          </p15:clr>
        </p15:guide>
        <p15:guide id="3" orient="horz" pos="24640" userDrawn="1">
          <p15:clr>
            <a:srgbClr val="A4A3A4"/>
          </p15:clr>
        </p15:guide>
        <p15:guide id="4" orient="horz" userDrawn="1">
          <p15:clr>
            <a:srgbClr val="A4A3A4"/>
          </p15:clr>
        </p15:guide>
        <p15:guide id="5" pos="533" userDrawn="1">
          <p15:clr>
            <a:srgbClr val="A4A3A4"/>
          </p15:clr>
        </p15:guide>
        <p15:guide id="6" pos="248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autoAdjust="0"/>
  </p:normalViewPr>
  <p:slideViewPr>
    <p:cSldViewPr snapToGrid="0" snapToObjects="1" showGuides="1">
      <p:cViewPr varScale="1">
        <p:scale>
          <a:sx n="18" d="100"/>
          <a:sy n="18" d="100"/>
        </p:scale>
        <p:origin x="2070" y="102"/>
      </p:cViewPr>
      <p:guideLst>
        <p:guide orient="horz" pos="4055"/>
        <p:guide orient="horz" pos="352"/>
        <p:guide orient="horz" pos="24640"/>
        <p:guide orient="horz"/>
        <p:guide pos="533"/>
        <p:guide pos="24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022866" rtl="0" eaLnBrk="1" latinLnBrk="0" hangingPunct="1">
      <a:defRPr sz="5316" kern="1200">
        <a:solidFill>
          <a:schemeClr val="tx1"/>
        </a:solidFill>
        <a:latin typeface="+mn-lt"/>
        <a:ea typeface="+mn-ea"/>
        <a:cs typeface="+mn-cs"/>
      </a:defRPr>
    </a:lvl1pPr>
    <a:lvl2pPr marL="2011434" algn="l" defTabSz="4022866" rtl="0" eaLnBrk="1" latinLnBrk="0" hangingPunct="1">
      <a:defRPr sz="5316" kern="1200">
        <a:solidFill>
          <a:schemeClr val="tx1"/>
        </a:solidFill>
        <a:latin typeface="+mn-lt"/>
        <a:ea typeface="+mn-ea"/>
        <a:cs typeface="+mn-cs"/>
      </a:defRPr>
    </a:lvl2pPr>
    <a:lvl3pPr marL="4022866" algn="l" defTabSz="4022866" rtl="0" eaLnBrk="1" latinLnBrk="0" hangingPunct="1">
      <a:defRPr sz="5316" kern="1200">
        <a:solidFill>
          <a:schemeClr val="tx1"/>
        </a:solidFill>
        <a:latin typeface="+mn-lt"/>
        <a:ea typeface="+mn-ea"/>
        <a:cs typeface="+mn-cs"/>
      </a:defRPr>
    </a:lvl3pPr>
    <a:lvl4pPr marL="6034300" algn="l" defTabSz="4022866" rtl="0" eaLnBrk="1" latinLnBrk="0" hangingPunct="1">
      <a:defRPr sz="5316" kern="1200">
        <a:solidFill>
          <a:schemeClr val="tx1"/>
        </a:solidFill>
        <a:latin typeface="+mn-lt"/>
        <a:ea typeface="+mn-ea"/>
        <a:cs typeface="+mn-cs"/>
      </a:defRPr>
    </a:lvl4pPr>
    <a:lvl5pPr marL="8045732" algn="l" defTabSz="4022866" rtl="0" eaLnBrk="1" latinLnBrk="0" hangingPunct="1">
      <a:defRPr sz="5316" kern="1200">
        <a:solidFill>
          <a:schemeClr val="tx1"/>
        </a:solidFill>
        <a:latin typeface="+mn-lt"/>
        <a:ea typeface="+mn-ea"/>
        <a:cs typeface="+mn-cs"/>
      </a:defRPr>
    </a:lvl5pPr>
    <a:lvl6pPr marL="10057166" algn="l" defTabSz="4022866" rtl="0" eaLnBrk="1" latinLnBrk="0" hangingPunct="1">
      <a:defRPr sz="5316" kern="1200">
        <a:solidFill>
          <a:schemeClr val="tx1"/>
        </a:solidFill>
        <a:latin typeface="+mn-lt"/>
        <a:ea typeface="+mn-ea"/>
        <a:cs typeface="+mn-cs"/>
      </a:defRPr>
    </a:lvl6pPr>
    <a:lvl7pPr marL="12068600" algn="l" defTabSz="4022866" rtl="0" eaLnBrk="1" latinLnBrk="0" hangingPunct="1">
      <a:defRPr sz="5316" kern="1200">
        <a:solidFill>
          <a:schemeClr val="tx1"/>
        </a:solidFill>
        <a:latin typeface="+mn-lt"/>
        <a:ea typeface="+mn-ea"/>
        <a:cs typeface="+mn-cs"/>
      </a:defRPr>
    </a:lvl7pPr>
    <a:lvl8pPr marL="14080032" algn="l" defTabSz="4022866" rtl="0" eaLnBrk="1" latinLnBrk="0" hangingPunct="1">
      <a:defRPr sz="5316" kern="1200">
        <a:solidFill>
          <a:schemeClr val="tx1"/>
        </a:solidFill>
        <a:latin typeface="+mn-lt"/>
        <a:ea typeface="+mn-ea"/>
        <a:cs typeface="+mn-cs"/>
      </a:defRPr>
    </a:lvl8pPr>
    <a:lvl9pPr marL="16091466" algn="l" defTabSz="4022866" rtl="0" eaLnBrk="1" latinLnBrk="0" hangingPunct="1">
      <a:defRPr sz="531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40" y="7181555"/>
            <a:ext cx="19002555"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80" y="6428178"/>
            <a:ext cx="18987556"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5477" y="17363124"/>
            <a:ext cx="18992195"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0403478" y="6428178"/>
            <a:ext cx="18987310"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403478" y="7181555"/>
            <a:ext cx="18987310"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403478" y="17384345"/>
            <a:ext cx="18982093"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396200" y="18137719"/>
            <a:ext cx="18989371"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418196" y="31378210"/>
            <a:ext cx="18972591"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403478" y="32150383"/>
            <a:ext cx="18982093"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28840" y="18169344"/>
            <a:ext cx="19004196"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343525" y="4310759"/>
            <a:ext cx="29546550" cy="938719"/>
          </a:xfrm>
          <a:prstGeom prst="rect">
            <a:avLst/>
          </a:prstGeom>
        </p:spPr>
        <p:txBody>
          <a:bodyPr anchor="t" anchorCtr="0">
            <a:sp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343525" y="2613404"/>
            <a:ext cx="29546550" cy="1333763"/>
          </a:xfrm>
          <a:prstGeom prst="rect">
            <a:avLst/>
          </a:prstGeom>
        </p:spPr>
        <p:txBody>
          <a:bodyPr anchor="t" anchorCtr="0">
            <a:sp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88" name="Text Placeholder 76"/>
          <p:cNvSpPr>
            <a:spLocks noGrp="1"/>
          </p:cNvSpPr>
          <p:nvPr>
            <p:ph type="body" sz="quarter" idx="153" hasCustomPrompt="1"/>
          </p:nvPr>
        </p:nvSpPr>
        <p:spPr>
          <a:xfrm>
            <a:off x="5343525" y="535666"/>
            <a:ext cx="29546550"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40" y="7181555"/>
            <a:ext cx="19002555"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80" y="6428178"/>
            <a:ext cx="18987556"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5477" y="17363124"/>
            <a:ext cx="18992195"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0403478" y="6428178"/>
            <a:ext cx="18987310"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403478" y="7181555"/>
            <a:ext cx="18987310"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403478" y="17384345"/>
            <a:ext cx="18982093"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396200" y="18137719"/>
            <a:ext cx="18989371"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418196" y="31378210"/>
            <a:ext cx="18972591"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403478" y="32150383"/>
            <a:ext cx="18982093"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28840" y="18169344"/>
            <a:ext cx="19004196"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343525" y="4310759"/>
            <a:ext cx="29546550" cy="938719"/>
          </a:xfrm>
          <a:prstGeom prst="rect">
            <a:avLst/>
          </a:prstGeom>
        </p:spPr>
        <p:txBody>
          <a:bodyPr anchor="t" anchorCtr="0">
            <a:sp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343525" y="2613404"/>
            <a:ext cx="29546550" cy="1333763"/>
          </a:xfrm>
          <a:prstGeom prst="rect">
            <a:avLst/>
          </a:prstGeom>
        </p:spPr>
        <p:txBody>
          <a:bodyPr anchor="t" anchorCtr="0">
            <a:sp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88" name="Text Placeholder 76"/>
          <p:cNvSpPr>
            <a:spLocks noGrp="1"/>
          </p:cNvSpPr>
          <p:nvPr>
            <p:ph type="body" sz="quarter" idx="153" hasCustomPrompt="1"/>
          </p:nvPr>
        </p:nvSpPr>
        <p:spPr>
          <a:xfrm>
            <a:off x="5343525" y="535666"/>
            <a:ext cx="29546550"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extLst>
      <p:ext uri="{BB962C8B-B14F-4D97-AF65-F5344CB8AC3E}">
        <p14:creationId xmlns:p14="http://schemas.microsoft.com/office/powerpoint/2010/main" val="98063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37" y="7129168"/>
            <a:ext cx="12458671"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77" y="6428178"/>
            <a:ext cx="12442032"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45477" y="21840525"/>
            <a:ext cx="1246012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63574" y="21067020"/>
            <a:ext cx="12442031"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891420" y="25828838"/>
            <a:ext cx="1244057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91420" y="25137550"/>
            <a:ext cx="12440573"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898697" y="7138870"/>
            <a:ext cx="1244057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92878" y="6428178"/>
            <a:ext cx="12447852" cy="706660"/>
          </a:xfrm>
          <a:prstGeom prst="rect">
            <a:avLst/>
          </a:prstGeom>
          <a:noFill/>
        </p:spPr>
        <p:txBody>
          <a:bodyPr wrap="square" lIns="91436" tIns="91436" rIns="91436" bIns="91436" anchor="t" anchorCtr="0">
            <a:spAutoFit/>
          </a:bodyPr>
          <a:lstStyle>
            <a:lvl1pPr marL="0" indent="0" algn="ctr">
              <a:buNone/>
              <a:tabLst/>
              <a:defRPr sz="3392"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6946097" y="6428178"/>
            <a:ext cx="12444693"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6946097" y="7129168"/>
            <a:ext cx="1244469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946097" y="21027778"/>
            <a:ext cx="12444693"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6941486" y="21728765"/>
            <a:ext cx="12449306"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946097" y="31378210"/>
            <a:ext cx="12444693"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946098" y="32079200"/>
            <a:ext cx="12449306"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43525" y="4310759"/>
            <a:ext cx="29546550" cy="938719"/>
          </a:xfrm>
          <a:prstGeom prst="rect">
            <a:avLst/>
          </a:prstGeom>
        </p:spPr>
        <p:txBody>
          <a:bodyPr anchor="t" anchorCtr="0">
            <a:sp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343525" y="2613404"/>
            <a:ext cx="29546550" cy="1333763"/>
          </a:xfrm>
          <a:prstGeom prst="rect">
            <a:avLst/>
          </a:prstGeom>
        </p:spPr>
        <p:txBody>
          <a:bodyPr anchor="t" anchorCtr="0">
            <a:sp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343525" y="535666"/>
            <a:ext cx="29546550"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41" y="7181555"/>
            <a:ext cx="9218745"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845481" y="6428178"/>
            <a:ext cx="9211469" cy="748980"/>
          </a:xfrm>
          <a:prstGeom prst="rect">
            <a:avLst/>
          </a:prstGeom>
          <a:noFill/>
        </p:spPr>
        <p:txBody>
          <a:bodyPr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27382" y="18077257"/>
            <a:ext cx="9220200"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845477" y="17363124"/>
            <a:ext cx="9212924"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0621566" y="7171853"/>
            <a:ext cx="18993377"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0621567" y="6428178"/>
            <a:ext cx="18993379" cy="748980"/>
          </a:xfrm>
          <a:prstGeom prst="rect">
            <a:avLst/>
          </a:prstGeom>
          <a:noFill/>
        </p:spPr>
        <p:txBody>
          <a:bodyPr wrap="square" lIns="91436" tIns="91436" rIns="91436" bIns="91436" anchor="t" anchorCtr="0">
            <a:spAutoFit/>
          </a:bodyPr>
          <a:lstStyle>
            <a:lvl1pPr marL="0" indent="0" algn="ctr">
              <a:buNone/>
              <a:tabLst/>
              <a:defRPr sz="3667"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0621567" y="26503672"/>
            <a:ext cx="18993379"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0621565" y="25750298"/>
            <a:ext cx="18993379"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0181021" y="6428178"/>
            <a:ext cx="9209767"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0181021" y="7181555"/>
            <a:ext cx="9209767"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0175804" y="17436733"/>
            <a:ext cx="9209767"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0234865" y="18190107"/>
            <a:ext cx="9142923"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0181021" y="31366535"/>
            <a:ext cx="9209767" cy="131330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0163408" y="32678326"/>
            <a:ext cx="9214379"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90" name="Text Placeholder 76"/>
          <p:cNvSpPr>
            <a:spLocks noGrp="1"/>
          </p:cNvSpPr>
          <p:nvPr>
            <p:ph type="body" sz="quarter" idx="150" hasCustomPrompt="1"/>
          </p:nvPr>
        </p:nvSpPr>
        <p:spPr>
          <a:xfrm>
            <a:off x="5343525" y="4310759"/>
            <a:ext cx="29546550" cy="938719"/>
          </a:xfrm>
          <a:prstGeom prst="rect">
            <a:avLst/>
          </a:prstGeom>
        </p:spPr>
        <p:txBody>
          <a:bodyPr anchor="t" anchorCtr="0">
            <a:sp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91" name="Text Placeholder 76"/>
          <p:cNvSpPr>
            <a:spLocks noGrp="1"/>
          </p:cNvSpPr>
          <p:nvPr>
            <p:ph type="body" sz="quarter" idx="151" hasCustomPrompt="1"/>
          </p:nvPr>
        </p:nvSpPr>
        <p:spPr>
          <a:xfrm>
            <a:off x="5343525" y="2613404"/>
            <a:ext cx="29546550" cy="1333763"/>
          </a:xfrm>
          <a:prstGeom prst="rect">
            <a:avLst/>
          </a:prstGeom>
        </p:spPr>
        <p:txBody>
          <a:bodyPr anchor="t" anchorCtr="0">
            <a:sp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92" name="Text Placeholder 76"/>
          <p:cNvSpPr>
            <a:spLocks noGrp="1"/>
          </p:cNvSpPr>
          <p:nvPr>
            <p:ph type="body" sz="quarter" idx="178" hasCustomPrompt="1"/>
          </p:nvPr>
        </p:nvSpPr>
        <p:spPr>
          <a:xfrm>
            <a:off x="5343525" y="535666"/>
            <a:ext cx="29546550"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4" name="Table 53">
            <a:extLst>
              <a:ext uri="{FF2B5EF4-FFF2-40B4-BE49-F238E27FC236}">
                <a16:creationId xmlns:a16="http://schemas.microsoft.com/office/drawing/2014/main" id="{42656783-13E2-1D4D-A500-134671C46211}"/>
              </a:ext>
            </a:extLst>
          </p:cNvPr>
          <p:cNvGraphicFramePr>
            <a:graphicFrameLocks noGrp="1"/>
          </p:cNvGraphicFramePr>
          <p:nvPr userDrawn="1">
            <p:extLst>
              <p:ext uri="{D42A27DB-BD31-4B8C-83A1-F6EECF244321}">
                <p14:modId xmlns:p14="http://schemas.microsoft.com/office/powerpoint/2010/main" val="435741262"/>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E5925F2B-5B08-7947-9423-CFF88FB4FC11}"/>
              </a:ext>
            </a:extLst>
          </p:cNvPr>
          <p:cNvGrpSpPr/>
          <p:nvPr userDrawn="1"/>
        </p:nvGrpSpPr>
        <p:grpSpPr>
          <a:xfrm>
            <a:off x="-225027" y="-192507"/>
            <a:ext cx="40603005" cy="40811115"/>
            <a:chOff x="-225027" y="-192507"/>
            <a:chExt cx="40603005" cy="40811115"/>
          </a:xfrm>
        </p:grpSpPr>
        <p:sp>
          <p:nvSpPr>
            <p:cNvPr id="11" name="Freeform 10">
              <a:extLst>
                <a:ext uri="{FF2B5EF4-FFF2-40B4-BE49-F238E27FC236}">
                  <a16:creationId xmlns:a16="http://schemas.microsoft.com/office/drawing/2014/main" id="{672695B8-CC8E-1144-B5AD-50C211203C7B}"/>
                </a:ext>
              </a:extLst>
            </p:cNvPr>
            <p:cNvSpPr/>
            <p:nvPr userDrawn="1"/>
          </p:nvSpPr>
          <p:spPr>
            <a:xfrm>
              <a:off x="-159059" y="-170133"/>
              <a:ext cx="40537037" cy="4078874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A3E8DC11-5821-214B-AB70-B8159A1196D1}"/>
                </a:ext>
              </a:extLst>
            </p:cNvPr>
            <p:cNvSpPr/>
            <p:nvPr userDrawn="1"/>
          </p:nvSpPr>
          <p:spPr>
            <a:xfrm flipH="1" flipV="1">
              <a:off x="-159060" y="-170133"/>
              <a:ext cx="40537035" cy="4076775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94F11830-923F-9149-A879-585E06BEC5C0}"/>
                </a:ext>
              </a:extLst>
            </p:cNvPr>
            <p:cNvSpPr/>
            <p:nvPr userDrawn="1"/>
          </p:nvSpPr>
          <p:spPr>
            <a:xfrm>
              <a:off x="-225027" y="-192507"/>
              <a:ext cx="40603005" cy="40811115"/>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E22E8B91-6243-D241-A502-DB3FFE870F9B}"/>
                </a:ext>
              </a:extLst>
            </p:cNvPr>
            <p:cNvSpPr txBox="1">
              <a:spLocks noChangeArrowheads="1"/>
            </p:cNvSpPr>
            <p:nvPr userDrawn="1"/>
          </p:nvSpPr>
          <p:spPr bwMode="auto">
            <a:xfrm>
              <a:off x="1803005" y="39347800"/>
              <a:ext cx="2526234" cy="344723"/>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graphicFrame>
        <p:nvGraphicFramePr>
          <p:cNvPr id="10" name="Table 9">
            <a:extLst>
              <a:ext uri="{FF2B5EF4-FFF2-40B4-BE49-F238E27FC236}">
                <a16:creationId xmlns:a16="http://schemas.microsoft.com/office/drawing/2014/main" id="{1CC84836-3B95-7B4E-93BF-18E527A890F4}"/>
              </a:ext>
            </a:extLst>
          </p:cNvPr>
          <p:cNvGraphicFramePr>
            <a:graphicFrameLocks noGrp="1"/>
          </p:cNvGraphicFramePr>
          <p:nvPr userDrawn="1">
            <p:extLst>
              <p:ext uri="{D42A27DB-BD31-4B8C-83A1-F6EECF244321}">
                <p14:modId xmlns:p14="http://schemas.microsoft.com/office/powerpoint/2010/main" val="2468756421"/>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9993447-CB99-2140-B6A9-1443628FCA0B}"/>
              </a:ext>
            </a:extLst>
          </p:cNvPr>
          <p:cNvGrpSpPr/>
          <p:nvPr userDrawn="1"/>
        </p:nvGrpSpPr>
        <p:grpSpPr>
          <a:xfrm>
            <a:off x="-225027" y="-192507"/>
            <a:ext cx="40603005" cy="40811115"/>
            <a:chOff x="-225027" y="-192507"/>
            <a:chExt cx="40603005" cy="40811115"/>
          </a:xfrm>
        </p:grpSpPr>
        <p:sp>
          <p:nvSpPr>
            <p:cNvPr id="14" name="Freeform 13">
              <a:extLst>
                <a:ext uri="{FF2B5EF4-FFF2-40B4-BE49-F238E27FC236}">
                  <a16:creationId xmlns:a16="http://schemas.microsoft.com/office/drawing/2014/main" id="{9EB824D4-0482-5E49-A755-85D9266CCB93}"/>
                </a:ext>
              </a:extLst>
            </p:cNvPr>
            <p:cNvSpPr/>
            <p:nvPr userDrawn="1"/>
          </p:nvSpPr>
          <p:spPr>
            <a:xfrm>
              <a:off x="-159059" y="-170133"/>
              <a:ext cx="40537037" cy="4078874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8EF5E8A4-2916-5645-9549-3A03B3D39FB6}"/>
                </a:ext>
              </a:extLst>
            </p:cNvPr>
            <p:cNvSpPr/>
            <p:nvPr userDrawn="1"/>
          </p:nvSpPr>
          <p:spPr>
            <a:xfrm flipH="1" flipV="1">
              <a:off x="-159060" y="-170133"/>
              <a:ext cx="40537035" cy="4076775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CB0E80A8-FAEB-8F40-89A9-82A1C4AD2082}"/>
                </a:ext>
              </a:extLst>
            </p:cNvPr>
            <p:cNvSpPr/>
            <p:nvPr userDrawn="1"/>
          </p:nvSpPr>
          <p:spPr>
            <a:xfrm>
              <a:off x="-225027" y="-192507"/>
              <a:ext cx="40603005" cy="40811115"/>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4">
              <a:extLst>
                <a:ext uri="{FF2B5EF4-FFF2-40B4-BE49-F238E27FC236}">
                  <a16:creationId xmlns:a16="http://schemas.microsoft.com/office/drawing/2014/main" id="{102A5C1B-0348-4F49-92ED-F76100CE41D2}"/>
                </a:ext>
              </a:extLst>
            </p:cNvPr>
            <p:cNvSpPr txBox="1">
              <a:spLocks noChangeArrowheads="1"/>
            </p:cNvSpPr>
            <p:nvPr userDrawn="1"/>
          </p:nvSpPr>
          <p:spPr bwMode="auto">
            <a:xfrm>
              <a:off x="1803005" y="39347800"/>
              <a:ext cx="2526234" cy="344723"/>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113092721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5B2F99A-12F8-7A47-AE01-6F1BB72B5803}"/>
              </a:ext>
            </a:extLst>
          </p:cNvPr>
          <p:cNvGrpSpPr/>
          <p:nvPr userDrawn="1"/>
        </p:nvGrpSpPr>
        <p:grpSpPr>
          <a:xfrm>
            <a:off x="-225027" y="-192507"/>
            <a:ext cx="40603005" cy="40811115"/>
            <a:chOff x="-225027" y="-192507"/>
            <a:chExt cx="40603005" cy="40811115"/>
          </a:xfrm>
        </p:grpSpPr>
        <p:sp>
          <p:nvSpPr>
            <p:cNvPr id="49" name="Freeform 48"/>
            <p:cNvSpPr/>
            <p:nvPr userDrawn="1"/>
          </p:nvSpPr>
          <p:spPr>
            <a:xfrm>
              <a:off x="-159059" y="-170133"/>
              <a:ext cx="40537037" cy="4078874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p:nvPr userDrawn="1"/>
          </p:nvSpPr>
          <p:spPr>
            <a:xfrm flipH="1" flipV="1">
              <a:off x="-159060" y="-170133"/>
              <a:ext cx="40537035" cy="4076775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userDrawn="1"/>
          </p:nvSpPr>
          <p:spPr>
            <a:xfrm>
              <a:off x="-225027" y="-192507"/>
              <a:ext cx="40603005" cy="40811115"/>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4"/>
            <p:cNvSpPr txBox="1">
              <a:spLocks noChangeArrowheads="1"/>
            </p:cNvSpPr>
            <p:nvPr userDrawn="1"/>
          </p:nvSpPr>
          <p:spPr bwMode="auto">
            <a:xfrm>
              <a:off x="1803005" y="39347800"/>
              <a:ext cx="2526234" cy="344723"/>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graphicFrame>
        <p:nvGraphicFramePr>
          <p:cNvPr id="40" name="Table 39">
            <a:extLst>
              <a:ext uri="{FF2B5EF4-FFF2-40B4-BE49-F238E27FC236}">
                <a16:creationId xmlns:a16="http://schemas.microsoft.com/office/drawing/2014/main" id="{3211A9E9-2B09-644A-88F2-BEAE71D72889}"/>
              </a:ext>
            </a:extLst>
          </p:cNvPr>
          <p:cNvGraphicFramePr>
            <a:graphicFrameLocks noGrp="1"/>
          </p:cNvGraphicFramePr>
          <p:nvPr userDrawn="1">
            <p:extLst>
              <p:ext uri="{D42A27DB-BD31-4B8C-83A1-F6EECF244321}">
                <p14:modId xmlns:p14="http://schemas.microsoft.com/office/powerpoint/2010/main" val="435741262"/>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2488FA14-4B94-3048-8227-12035A5CC2BC}"/>
              </a:ext>
            </a:extLst>
          </p:cNvPr>
          <p:cNvGraphicFramePr>
            <a:graphicFrameLocks noGrp="1"/>
          </p:cNvGraphicFramePr>
          <p:nvPr userDrawn="1">
            <p:extLst>
              <p:ext uri="{D42A27DB-BD31-4B8C-83A1-F6EECF244321}">
                <p14:modId xmlns:p14="http://schemas.microsoft.com/office/powerpoint/2010/main" val="3468028427"/>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8" name="Group 47"/>
          <p:cNvGrpSpPr/>
          <p:nvPr userDrawn="1"/>
        </p:nvGrpSpPr>
        <p:grpSpPr>
          <a:xfrm>
            <a:off x="-225027" y="-192507"/>
            <a:ext cx="40603005" cy="40811115"/>
            <a:chOff x="-109728" y="0"/>
            <a:chExt cx="44000928" cy="32991552"/>
          </a:xfrm>
        </p:grpSpPr>
        <p:sp>
          <p:nvSpPr>
            <p:cNvPr id="49" name="Freeform 48"/>
            <p:cNvSpPr/>
            <p:nvPr userDrawn="1"/>
          </p:nvSpPr>
          <p:spPr>
            <a:xfrm>
              <a:off x="-38239" y="18087"/>
              <a:ext cx="43929439" cy="32973465"/>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2">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p:nvPr userDrawn="1"/>
          </p:nvSpPr>
          <p:spPr>
            <a:xfrm flipH="1" flipV="1">
              <a:off x="-38240" y="18087"/>
              <a:ext cx="43929437" cy="3295649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userDrawn="1"/>
          </p:nvSpPr>
          <p:spPr>
            <a:xfrm>
              <a:off x="-109728" y="0"/>
              <a:ext cx="44000928" cy="32991552"/>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 Box 14"/>
          <p:cNvSpPr txBox="1">
            <a:spLocks noChangeArrowheads="1"/>
          </p:cNvSpPr>
          <p:nvPr userDrawn="1"/>
        </p:nvSpPr>
        <p:spPr bwMode="auto">
          <a:xfrm>
            <a:off x="1803005" y="39347800"/>
            <a:ext cx="2526234" cy="344723"/>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40" name="Table 39">
            <a:extLst>
              <a:ext uri="{FF2B5EF4-FFF2-40B4-BE49-F238E27FC236}">
                <a16:creationId xmlns:a16="http://schemas.microsoft.com/office/drawing/2014/main" id="{73DE3DC8-BDFA-6440-B053-DEA751189A6C}"/>
              </a:ext>
            </a:extLst>
          </p:cNvPr>
          <p:cNvGraphicFramePr>
            <a:graphicFrameLocks noGrp="1"/>
          </p:cNvGraphicFramePr>
          <p:nvPr userDrawn="1">
            <p:extLst>
              <p:ext uri="{D42A27DB-BD31-4B8C-83A1-F6EECF244321}">
                <p14:modId xmlns:p14="http://schemas.microsoft.com/office/powerpoint/2010/main" val="435741262"/>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A4A3B6A2-520F-664E-BAB9-CCEAB4E4D9CC}"/>
              </a:ext>
            </a:extLst>
          </p:cNvPr>
          <p:cNvGraphicFramePr>
            <a:graphicFrameLocks noGrp="1"/>
          </p:cNvGraphicFramePr>
          <p:nvPr userDrawn="1">
            <p:extLst>
              <p:ext uri="{D42A27DB-BD31-4B8C-83A1-F6EECF244321}">
                <p14:modId xmlns:p14="http://schemas.microsoft.com/office/powerpoint/2010/main" val="2468756421"/>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B9915C-65D8-25F2-C348-2CFBBC5FD25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D4A0560-A703-0BE3-B98B-64765D74BFF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BE97FE2-14DA-FFAA-5E5D-1085A445CCFD}"/>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EFF6C29F-10A3-73F3-99DF-6498B1D9159F}"/>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66532541-58C2-7367-6991-A7A8C9716409}"/>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46F5450D-3DBC-1B8D-E713-528ABBDFF76C}"/>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A36932B9-610C-337F-F3E6-A46D676A6293}"/>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8612A482-6D37-E104-E047-AD25861A30AF}"/>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B717A3CA-01EC-144F-98DD-BA21147A0BCE}"/>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2424EF15-239F-7B02-4EAC-12707D339149}"/>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0F121C55-CEA9-2BE8-180A-EC3E3992B17C}"/>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12CE01E8-005A-951A-E79E-C856334E6ADB}"/>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39E252F5-042C-A087-1EFB-24A782652DE7}"/>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1A27C905-B37E-E4F6-ADF1-AD8C53A7DE39}"/>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7EF03BB5-C21B-2822-7152-10EDAE570EFF}"/>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CC4FAFCE-7020-628A-816F-3DC7DDA066D3}"/>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8C37CAB5-0686-7891-F2A9-12E23C4F631C}"/>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407059651"/>
      </p:ext>
    </p:extLst>
  </p:cSld>
  <p:clrMapOvr>
    <a:masterClrMapping/>
  </p:clrMapOvr>
</p:sld>
</file>

<file path=ppt/theme/theme1.xml><?xml version="1.0" encoding="utf-8"?>
<a:theme xmlns:a="http://schemas.openxmlformats.org/drawingml/2006/main" name="PosterPresentations.com-48x48-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180</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PosterPresentations.com-48x48-Template</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39</cp:revision>
  <dcterms:created xsi:type="dcterms:W3CDTF">2012-02-09T20:53:12Z</dcterms:created>
  <dcterms:modified xsi:type="dcterms:W3CDTF">2022-06-10T19:26:45Z</dcterms:modified>
</cp:coreProperties>
</file>