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53" r:id="rId3"/>
  </p:sldMasterIdLst>
  <p:notesMasterIdLst>
    <p:notesMasterId r:id="rId5"/>
  </p:notesMasterIdLst>
  <p:sldIdLst>
    <p:sldId id="259" r:id="rId4"/>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9" autoAdjust="0"/>
    <p:restoredTop sz="94739" autoAdjust="0"/>
  </p:normalViewPr>
  <p:slideViewPr>
    <p:cSldViewPr snapToGrid="0" snapToObjects="1" showGuides="1">
      <p:cViewPr varScale="1">
        <p:scale>
          <a:sx n="65" d="100"/>
          <a:sy n="65" d="100"/>
        </p:scale>
        <p:origin x="2832" y="272"/>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8/23/24</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7547927"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7537847" cy="439660"/>
          </a:xfrm>
          <a:prstGeom prst="rect">
            <a:avLst/>
          </a:prstGeom>
          <a:noFill/>
        </p:spPr>
        <p:txBody>
          <a:bodyPr wrap="square" lIns="65304" tIns="65304" rIns="65304" bIns="65304" anchor="t" anchorCtr="0">
            <a:spAutoFit/>
          </a:bodyPr>
          <a:lstStyle>
            <a:lvl1pPr marL="0" indent="0" algn="ctr">
              <a:buNone/>
              <a:defRPr sz="2000" b="1" u="sng" baseline="0">
                <a:solidFill>
                  <a:schemeClr val="accent5">
                    <a:lumMod val="50000"/>
                  </a:schemeClr>
                </a:solidFill>
                <a:latin typeface="Century Gothic" panose="020B050202020202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754880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7537846" cy="439660"/>
          </a:xfrm>
          <a:prstGeom prst="rect">
            <a:avLst/>
          </a:prstGeom>
          <a:noFill/>
        </p:spPr>
        <p:txBody>
          <a:bodyPr wrap="square" lIns="65304" tIns="65304" rIns="65304" bIns="65304" anchor="t" anchorCtr="0">
            <a:spAutoFit/>
          </a:bodyPr>
          <a:lstStyle>
            <a:lvl1pPr marL="0" indent="0" algn="ctr">
              <a:buNone/>
              <a:defRPr sz="2000" b="1" u="sng" baseline="0">
                <a:solidFill>
                  <a:schemeClr val="accent5">
                    <a:lumMod val="50000"/>
                  </a:schemeClr>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6761338" y="4094344"/>
            <a:ext cx="7479787"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6761338" y="3550042"/>
            <a:ext cx="7479787" cy="439660"/>
          </a:xfrm>
          <a:prstGeom prst="rect">
            <a:avLst/>
          </a:prstGeom>
          <a:noFill/>
        </p:spPr>
        <p:txBody>
          <a:bodyPr wrap="square" lIns="65304" tIns="65304" rIns="65304" bIns="65304" anchor="t" anchorCtr="0">
            <a:spAutoFit/>
          </a:bodyPr>
          <a:lstStyle>
            <a:lvl1pPr marL="0" indent="0" algn="ctr">
              <a:buNone/>
              <a:defRPr sz="2000" b="1" u="sng" baseline="0">
                <a:solidFill>
                  <a:schemeClr val="accent5">
                    <a:lumMod val="50000"/>
                  </a:schemeClr>
                </a:solidFill>
                <a:latin typeface="Century Gothic" panose="020B050202020202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8698400" y="4042486"/>
            <a:ext cx="7536963"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693638" y="3550042"/>
            <a:ext cx="7541372" cy="439660"/>
          </a:xfrm>
          <a:prstGeom prst="rect">
            <a:avLst/>
          </a:prstGeom>
          <a:noFill/>
        </p:spPr>
        <p:txBody>
          <a:bodyPr wrap="square" lIns="65304" tIns="65304" rIns="65304" bIns="65304" anchor="t" anchorCtr="0">
            <a:spAutoFit/>
          </a:bodyPr>
          <a:lstStyle>
            <a:lvl1pPr marL="0" indent="0" algn="ctr">
              <a:buNone/>
              <a:defRPr sz="2000" b="1" u="sng" baseline="0">
                <a:solidFill>
                  <a:schemeClr val="accent5">
                    <a:lumMod val="50000"/>
                  </a:schemeClr>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770634" y="3510493"/>
            <a:ext cx="7539459" cy="439660"/>
          </a:xfrm>
          <a:prstGeom prst="rect">
            <a:avLst/>
          </a:prstGeom>
          <a:noFill/>
        </p:spPr>
        <p:txBody>
          <a:bodyPr wrap="square" lIns="65304" tIns="65304" rIns="65304" bIns="65304" anchor="t" anchorCtr="0">
            <a:spAutoFit/>
          </a:bodyPr>
          <a:lstStyle>
            <a:lvl1pPr marL="0" indent="0" algn="ctr">
              <a:buNone/>
              <a:defRPr sz="2000" b="1" u="sng" baseline="0">
                <a:solidFill>
                  <a:schemeClr val="accent5">
                    <a:lumMod val="50000"/>
                  </a:schemeClr>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70634" y="4002937"/>
            <a:ext cx="7539459"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70634" y="11473911"/>
            <a:ext cx="7539459" cy="439660"/>
          </a:xfrm>
          <a:prstGeom prst="rect">
            <a:avLst/>
          </a:prstGeom>
          <a:noFill/>
        </p:spPr>
        <p:txBody>
          <a:bodyPr wrap="square" lIns="65304" tIns="65304" rIns="65304" bIns="65304" anchor="t" anchorCtr="0">
            <a:spAutoFit/>
          </a:bodyPr>
          <a:lstStyle>
            <a:lvl1pPr marL="0" indent="0" algn="ctr">
              <a:buNone/>
              <a:defRPr sz="2000" b="1" u="sng" baseline="0">
                <a:solidFill>
                  <a:schemeClr val="accent5">
                    <a:lumMod val="50000"/>
                  </a:schemeClr>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766861" y="11966354"/>
            <a:ext cx="7542254"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70634" y="17062451"/>
            <a:ext cx="7539459" cy="439660"/>
          </a:xfrm>
          <a:prstGeom prst="rect">
            <a:avLst/>
          </a:prstGeom>
          <a:noFill/>
        </p:spPr>
        <p:txBody>
          <a:bodyPr wrap="square" lIns="65304" tIns="65304" rIns="65304" bIns="65304" anchor="t" anchorCtr="0">
            <a:spAutoFit/>
          </a:bodyPr>
          <a:lstStyle>
            <a:lvl1pPr marL="0" indent="0" algn="ctr">
              <a:buNone/>
              <a:defRPr sz="2000" b="1" u="sng" baseline="0">
                <a:solidFill>
                  <a:schemeClr val="accent5">
                    <a:lumMod val="50000"/>
                  </a:schemeClr>
                </a:solidFill>
                <a:latin typeface="Century Gothic" panose="020B050202020202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70635" y="17612045"/>
            <a:ext cx="7542254"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707886"/>
          </a:xfrm>
          <a:prstGeom prst="rect">
            <a:avLst/>
          </a:prstGeom>
        </p:spPr>
        <p:txBody>
          <a:bodyPr anchor="t" anchorCtr="0">
            <a:spAutoFit/>
          </a:bodyPr>
          <a:lstStyle>
            <a:lvl1pPr marL="0" indent="0" algn="ctr">
              <a:buFontTx/>
              <a:buNone/>
              <a:defRPr sz="4000">
                <a:solidFill>
                  <a:schemeClr val="accent5">
                    <a:lumMod val="50000"/>
                  </a:schemeClr>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584775"/>
          </a:xfrm>
          <a:prstGeom prst="rect">
            <a:avLst/>
          </a:prstGeom>
        </p:spPr>
        <p:txBody>
          <a:bodyPr anchor="t" anchorCtr="0">
            <a:spAutoFit/>
          </a:bodyPr>
          <a:lstStyle>
            <a:lvl1pPr marL="0" indent="0" algn="ctr">
              <a:buFontTx/>
              <a:buNone/>
              <a:defRPr sz="3200">
                <a:solidFill>
                  <a:schemeClr val="accent5">
                    <a:lumMod val="50000"/>
                  </a:schemeClr>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923330"/>
          </a:xfrm>
          <a:prstGeom prst="rect">
            <a:avLst/>
          </a:prstGeom>
        </p:spPr>
        <p:txBody>
          <a:bodyPr anchor="t" anchorCtr="0">
            <a:spAutoFit/>
          </a:bodyPr>
          <a:lstStyle>
            <a:lvl1pPr marL="0" indent="0" algn="ctr">
              <a:buFontTx/>
              <a:buNone/>
              <a:defRPr sz="5400" b="1">
                <a:solidFill>
                  <a:schemeClr val="accent5">
                    <a:lumMod val="50000"/>
                  </a:schemeClr>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6912" userDrawn="1">
          <p15:clr>
            <a:srgbClr val="FBAE40"/>
          </p15:clr>
        </p15:guide>
        <p15:guide id="2" pos="408" userDrawn="1">
          <p15:clr>
            <a:srgbClr val="FBAE40"/>
          </p15:clr>
        </p15:guide>
        <p15:guide id="3" pos="20325" userDrawn="1">
          <p15:clr>
            <a:srgbClr val="FBAE40"/>
          </p15:clr>
        </p15:guide>
        <p15:guide id="4" pos="5184" userDrawn="1">
          <p15:clr>
            <a:srgbClr val="FBAE40"/>
          </p15:clr>
        </p15:guide>
        <p15:guide id="5" pos="5466" userDrawn="1">
          <p15:clr>
            <a:srgbClr val="FBAE40"/>
          </p15:clr>
        </p15:guide>
        <p15:guide id="6" pos="10227" userDrawn="1">
          <p15:clr>
            <a:srgbClr val="FBAE40"/>
          </p15:clr>
        </p15:guide>
        <p15:guide id="7" pos="10533" userDrawn="1">
          <p15:clr>
            <a:srgbClr val="FBAE40"/>
          </p15:clr>
        </p15:guide>
        <p15:guide id="8" pos="15270" userDrawn="1">
          <p15:clr>
            <a:srgbClr val="FBAE40"/>
          </p15:clr>
        </p15:guide>
        <p15:guide id="9" pos="1558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nchor="t" anchorCtr="0">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30997"/>
          </a:xfrm>
          <a:prstGeom prst="rect">
            <a:avLst/>
          </a:prstGeom>
        </p:spPr>
        <p:txBody>
          <a:bodyPr anchor="t" anchorCtr="0">
            <a:sp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707886"/>
          </a:xfrm>
          <a:prstGeom prst="rect">
            <a:avLst/>
          </a:prstGeom>
        </p:spPr>
        <p:txBody>
          <a:bodyPr anchor="t" anchorCtr="0">
            <a:sp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107996"/>
          </a:xfrm>
          <a:prstGeom prst="rect">
            <a:avLst/>
          </a:prstGeom>
        </p:spPr>
        <p:txBody>
          <a:bodyPr anchor="t" anchorCtr="0">
            <a:sp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94284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510493"/>
            <a:ext cx="7536656" cy="531993"/>
          </a:xfrm>
          <a:prstGeom prst="rect">
            <a:avLst/>
          </a:prstGeom>
          <a:noFill/>
        </p:spPr>
        <p:txBody>
          <a:bodyPr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6949" y="10003197"/>
            <a:ext cx="7543800"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4" y="9475009"/>
            <a:ext cx="7537847"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87069" y="4026220"/>
            <a:ext cx="15540036"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87068" y="3510493"/>
            <a:ext cx="15540038"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87068" y="14542274"/>
            <a:ext cx="15540038"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87068" y="14049831"/>
            <a:ext cx="15540038"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679152" y="3510493"/>
            <a:ext cx="7535264"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79152" y="4002937"/>
            <a:ext cx="7535264"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679152" y="9515159"/>
            <a:ext cx="7535264"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679152" y="10007602"/>
            <a:ext cx="7539038"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679152" y="17119601"/>
            <a:ext cx="7535264" cy="531993"/>
          </a:xfrm>
          <a:prstGeom prst="rect">
            <a:avLst/>
          </a:prstGeom>
          <a:noFill/>
        </p:spPr>
        <p:txBody>
          <a:bodyPr wrap="square" lIns="65304" tIns="65304" rIns="65304" bIns="65304" anchor="t"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679152" y="17687564"/>
            <a:ext cx="7539038" cy="606704"/>
          </a:xfrm>
          <a:prstGeom prst="rect">
            <a:avLst/>
          </a:prstGeom>
        </p:spPr>
        <p:txBody>
          <a:bodyPr wrap="square" lIns="163258" tIns="163258" rIns="163258" bIns="163258" anchor="t" anchorCtr="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3" name="Text Placeholder 76"/>
          <p:cNvSpPr>
            <a:spLocks noGrp="1"/>
          </p:cNvSpPr>
          <p:nvPr>
            <p:ph type="body" sz="quarter" idx="150" hasCustomPrompt="1"/>
          </p:nvPr>
        </p:nvSpPr>
        <p:spPr>
          <a:xfrm>
            <a:off x="4378036" y="1522268"/>
            <a:ext cx="24162328" cy="830997"/>
          </a:xfrm>
          <a:prstGeom prst="rect">
            <a:avLst/>
          </a:prstGeom>
        </p:spPr>
        <p:txBody>
          <a:bodyPr anchor="t" anchorCtr="0">
            <a:sp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707886"/>
          </a:xfrm>
          <a:prstGeom prst="rect">
            <a:avLst/>
          </a:prstGeom>
        </p:spPr>
        <p:txBody>
          <a:bodyPr anchor="t" anchorCtr="0">
            <a:sp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107996"/>
          </a:xfrm>
          <a:prstGeom prst="rect">
            <a:avLst/>
          </a:prstGeom>
        </p:spPr>
        <p:txBody>
          <a:bodyPr anchor="t" anchorCtr="0">
            <a:sp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8702566" y="5864772"/>
            <a:ext cx="3815255" cy="369332"/>
          </a:xfrm>
          <a:prstGeom prst="rect">
            <a:avLst/>
          </a:prstGeom>
          <a:noFill/>
        </p:spPr>
        <p:txBody>
          <a:bodyPr wrap="square" rtlCol="0" anchor="t" anchorCtr="0">
            <a:spAutoFit/>
          </a:bodyPr>
          <a:lstStyle/>
          <a:p>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85022C1A-791E-CA46-B860-E1AE25B845BF}"/>
              </a:ext>
            </a:extLst>
          </p:cNvPr>
          <p:cNvGraphicFramePr>
            <a:graphicFrameLocks noGrp="1"/>
          </p:cNvGraphicFramePr>
          <p:nvPr userDrawn="1">
            <p:extLst>
              <p:ext uri="{D42A27DB-BD31-4B8C-83A1-F6EECF244321}">
                <p14:modId xmlns:p14="http://schemas.microsoft.com/office/powerpoint/2010/main" val="884924970"/>
              </p:ext>
            </p:extLst>
          </p:nvPr>
        </p:nvGraphicFramePr>
        <p:xfrm>
          <a:off x="-6404644" y="23446"/>
          <a:ext cx="6099844" cy="21922154"/>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86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9" name="Freeform 8">
            <a:extLst>
              <a:ext uri="{FF2B5EF4-FFF2-40B4-BE49-F238E27FC236}">
                <a16:creationId xmlns:a16="http://schemas.microsoft.com/office/drawing/2014/main" id="{55E89E49-80CD-CB4A-92A3-6FF00426446B}"/>
              </a:ext>
            </a:extLst>
          </p:cNvPr>
          <p:cNvSpPr/>
          <p:nvPr userDrawn="1"/>
        </p:nvSpPr>
        <p:spPr>
          <a:xfrm>
            <a:off x="-111358" y="-138147"/>
            <a:ext cx="33120157" cy="222470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4A6231CB-1E2A-AE42-8027-8D44A850FAA3}"/>
              </a:ext>
            </a:extLst>
          </p:cNvPr>
          <p:cNvSpPr/>
          <p:nvPr userDrawn="1"/>
        </p:nvSpPr>
        <p:spPr>
          <a:xfrm flipH="1" flipV="1">
            <a:off x="-111358" y="-138147"/>
            <a:ext cx="33120155" cy="2223558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984667DD-1803-8349-8FB7-15D16A4D7DA6}"/>
              </a:ext>
            </a:extLst>
          </p:cNvPr>
          <p:cNvSpPr/>
          <p:nvPr userDrawn="1"/>
        </p:nvSpPr>
        <p:spPr>
          <a:xfrm>
            <a:off x="-165256" y="-150350"/>
            <a:ext cx="33174055" cy="22259236"/>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095486FF-701B-854F-8E6A-54D2434A96D1}"/>
              </a:ext>
            </a:extLst>
          </p:cNvPr>
          <p:cNvSpPr txBox="1">
            <a:spLocks noChangeArrowheads="1"/>
          </p:cNvSpPr>
          <p:nvPr userDrawn="1"/>
        </p:nvSpPr>
        <p:spPr bwMode="auto">
          <a:xfrm>
            <a:off x="1228727" y="21488401"/>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8" name="Table 7">
            <a:extLst>
              <a:ext uri="{FF2B5EF4-FFF2-40B4-BE49-F238E27FC236}">
                <a16:creationId xmlns:a16="http://schemas.microsoft.com/office/drawing/2014/main" id="{AC08A8D1-DC83-AC41-BA93-60FE381AADA5}"/>
              </a:ext>
            </a:extLst>
          </p:cNvPr>
          <p:cNvGraphicFramePr>
            <a:graphicFrameLocks noGrp="1"/>
          </p:cNvGraphicFramePr>
          <p:nvPr userDrawn="1">
            <p:extLst>
              <p:ext uri="{D42A27DB-BD31-4B8C-83A1-F6EECF244321}">
                <p14:modId xmlns:p14="http://schemas.microsoft.com/office/powerpoint/2010/main" val="1714884383"/>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Freeform 37"/>
          <p:cNvSpPr/>
          <p:nvPr userDrawn="1"/>
        </p:nvSpPr>
        <p:spPr>
          <a:xfrm>
            <a:off x="-111358" y="-138147"/>
            <a:ext cx="33120157" cy="222470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p:nvPr userDrawn="1"/>
        </p:nvSpPr>
        <p:spPr>
          <a:xfrm flipH="1" flipV="1">
            <a:off x="-111358" y="-138147"/>
            <a:ext cx="33120155" cy="2223558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userDrawn="1"/>
        </p:nvSpPr>
        <p:spPr>
          <a:xfrm>
            <a:off x="-165256" y="-150350"/>
            <a:ext cx="33174055" cy="22259236"/>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1228727" y="21488401"/>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85369501"/>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6" name="Table 45">
            <a:extLst>
              <a:ext uri="{FF2B5EF4-FFF2-40B4-BE49-F238E27FC236}">
                <a16:creationId xmlns:a16="http://schemas.microsoft.com/office/drawing/2014/main" id="{FB02DA9A-3082-D144-9CFB-E99DE8EBE0D2}"/>
              </a:ext>
            </a:extLst>
          </p:cNvPr>
          <p:cNvGraphicFramePr>
            <a:graphicFrameLocks noGrp="1"/>
          </p:cNvGraphicFramePr>
          <p:nvPr userDrawn="1">
            <p:extLst>
              <p:ext uri="{D42A27DB-BD31-4B8C-83A1-F6EECF244321}">
                <p14:modId xmlns:p14="http://schemas.microsoft.com/office/powerpoint/2010/main" val="2067440501"/>
              </p:ext>
            </p:extLst>
          </p:nvPr>
        </p:nvGraphicFramePr>
        <p:xfrm>
          <a:off x="-6404644" y="23446"/>
          <a:ext cx="6099844" cy="21922154"/>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86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13" name="Freeform 12">
            <a:extLst>
              <a:ext uri="{FF2B5EF4-FFF2-40B4-BE49-F238E27FC236}">
                <a16:creationId xmlns:a16="http://schemas.microsoft.com/office/drawing/2014/main" id="{9AFAF8AB-8C2C-9749-8053-80349B03076E}"/>
              </a:ext>
            </a:extLst>
          </p:cNvPr>
          <p:cNvSpPr/>
          <p:nvPr userDrawn="1"/>
        </p:nvSpPr>
        <p:spPr>
          <a:xfrm>
            <a:off x="-111358" y="-138147"/>
            <a:ext cx="33120157" cy="222470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95AA0E02-C154-B74D-86BF-8C9DFEF95AD8}"/>
              </a:ext>
            </a:extLst>
          </p:cNvPr>
          <p:cNvSpPr/>
          <p:nvPr userDrawn="1"/>
        </p:nvSpPr>
        <p:spPr>
          <a:xfrm flipH="1" flipV="1">
            <a:off x="-111358" y="-138147"/>
            <a:ext cx="33120155" cy="2223558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C0412452-29B9-E94D-B170-26E2B66B81DA}"/>
              </a:ext>
            </a:extLst>
          </p:cNvPr>
          <p:cNvSpPr/>
          <p:nvPr userDrawn="1"/>
        </p:nvSpPr>
        <p:spPr>
          <a:xfrm>
            <a:off x="-165256" y="-150350"/>
            <a:ext cx="33174055" cy="22259236"/>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4">
            <a:extLst>
              <a:ext uri="{FF2B5EF4-FFF2-40B4-BE49-F238E27FC236}">
                <a16:creationId xmlns:a16="http://schemas.microsoft.com/office/drawing/2014/main" id="{AAB41F73-686A-9A4C-9146-00680AB9E8FE}"/>
              </a:ext>
            </a:extLst>
          </p:cNvPr>
          <p:cNvSpPr txBox="1">
            <a:spLocks noChangeArrowheads="1"/>
          </p:cNvSpPr>
          <p:nvPr userDrawn="1"/>
        </p:nvSpPr>
        <p:spPr bwMode="auto">
          <a:xfrm>
            <a:off x="1228727" y="21488401"/>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8" name="Table 7">
            <a:extLst>
              <a:ext uri="{FF2B5EF4-FFF2-40B4-BE49-F238E27FC236}">
                <a16:creationId xmlns:a16="http://schemas.microsoft.com/office/drawing/2014/main" id="{1905ED9A-A441-034A-8E4E-0815E0563765}"/>
              </a:ext>
            </a:extLst>
          </p:cNvPr>
          <p:cNvGraphicFramePr>
            <a:graphicFrameLocks noGrp="1"/>
          </p:cNvGraphicFramePr>
          <p:nvPr userDrawn="1">
            <p:extLst>
              <p:ext uri="{D42A27DB-BD31-4B8C-83A1-F6EECF244321}">
                <p14:modId xmlns:p14="http://schemas.microsoft.com/office/powerpoint/2010/main" val="3662182120"/>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C413F3-1055-EF15-2076-6D67885CC0A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0824FA9-3930-9D26-1D7B-449837D9E53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5AF1185-5F99-C44B-1180-E6C393FEE444}"/>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234FD7D3-9AEB-3C55-5A4A-FB9AC88F30A4}"/>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D32EFA1D-503C-9811-71C6-54BC8107C9A2}"/>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23B16A1F-200B-F9AA-F1FD-D43D4E004C71}"/>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7D3141F7-F50A-144D-24C2-F58AAD31214B}"/>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0D5611C5-305B-0E23-D986-0CB5B85FFA45}"/>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F4263C6B-D896-36C3-9714-FA13C794FE62}"/>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9F99AF70-1072-DFD5-DF5D-A01024111D6C}"/>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FDFF7369-00C4-FA18-D647-0F6C9CDC2A1D}"/>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6E31409D-9448-1007-A6F9-F4B2B4FE5549}"/>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12E38F32-DFA8-A12C-84DD-949D93111268}"/>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67821DF7-D4AF-AA6E-5F65-3B792EB21D97}"/>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FC3F7356-84CC-2AB2-284B-7F2ED073BE3C}"/>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FA146873-395B-00D9-E15D-CECBD3AF8580}"/>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8B6B84D8-EF85-08F0-464F-6CF7AEC240E2}"/>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3009893035"/>
      </p:ext>
    </p:extLst>
  </p:cSld>
  <p:clrMapOvr>
    <a:masterClrMapping/>
  </p:clrMapOvr>
</p:sld>
</file>

<file path=ppt/theme/theme1.xml><?xml version="1.0" encoding="utf-8"?>
<a:theme xmlns:a="http://schemas.openxmlformats.org/drawingml/2006/main" name="Classic 4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539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Arial Black</vt:lpstr>
      <vt:lpstr>Calibri</vt:lpstr>
      <vt:lpstr>Century Gothic</vt:lpstr>
      <vt:lpstr>Times New Roman</vt:lpstr>
      <vt:lpstr>Trebuchet MS</vt:lpstr>
      <vt:lpstr>Classic 4 Columns</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37</cp:revision>
  <dcterms:created xsi:type="dcterms:W3CDTF">2012-02-09T21:09:21Z</dcterms:created>
  <dcterms:modified xsi:type="dcterms:W3CDTF">2024-08-23T22:55:33Z</dcterms:modified>
</cp:coreProperties>
</file>