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 id="2147483653" r:id="rId3"/>
  </p:sldMasterIdLst>
  <p:notesMasterIdLst>
    <p:notesMasterId r:id="rId5"/>
  </p:notesMasterIdLst>
  <p:handoutMasterIdLst>
    <p:handoutMasterId r:id="rId6"/>
  </p:handoutMasterIdLst>
  <p:sldIdLst>
    <p:sldId id="257" r:id="rId4"/>
  </p:sldIdLst>
  <p:sldSz cx="25192038" cy="35999738"/>
  <p:notesSz cx="6858000" cy="9144000"/>
  <p:defaultText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29">
          <p15:clr>
            <a:srgbClr val="A4A3A4"/>
          </p15:clr>
        </p15:guide>
        <p15:guide id="2" orient="horz" pos="315">
          <p15:clr>
            <a:srgbClr val="A4A3A4"/>
          </p15:clr>
        </p15:guide>
        <p15:guide id="3" orient="horz" pos="22047">
          <p15:clr>
            <a:srgbClr val="A4A3A4"/>
          </p15:clr>
        </p15:guide>
        <p15:guide id="4" orient="horz">
          <p15:clr>
            <a:srgbClr val="A4A3A4"/>
          </p15:clr>
        </p15:guide>
        <p15:guide id="5" pos="334">
          <p15:clr>
            <a:srgbClr val="A4A3A4"/>
          </p15:clr>
        </p15:guide>
        <p15:guide id="6" pos="1553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94694" autoAdjust="0"/>
  </p:normalViewPr>
  <p:slideViewPr>
    <p:cSldViewPr snapToGrid="0" snapToObjects="1" showGuides="1">
      <p:cViewPr varScale="1">
        <p:scale>
          <a:sx n="20" d="100"/>
          <a:sy n="20" d="100"/>
        </p:scale>
        <p:origin x="2748" y="102"/>
      </p:cViewPr>
      <p:guideLst>
        <p:guide orient="horz" pos="3629"/>
        <p:guide orient="horz" pos="315"/>
        <p:guide orient="horz" pos="22047"/>
        <p:guide orient="horz"/>
        <p:guide pos="334"/>
        <p:guide pos="155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6/9/2022</a:t>
            </a:fld>
            <a:endParaRPr lang="en-US" dirty="0"/>
          </a:p>
        </p:txBody>
      </p:sp>
      <p:sp>
        <p:nvSpPr>
          <p:cNvPr id="4" name="Slide Image Placeholder 3"/>
          <p:cNvSpPr>
            <a:spLocks noGrp="1" noRot="1" noChangeAspect="1"/>
          </p:cNvSpPr>
          <p:nvPr>
            <p:ph type="sldImg" idx="2"/>
          </p:nvPr>
        </p:nvSpPr>
        <p:spPr>
          <a:xfrm>
            <a:off x="2228850" y="685800"/>
            <a:ext cx="24003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599776" rtl="0" eaLnBrk="1" latinLnBrk="0" hangingPunct="1">
      <a:defRPr sz="4800" kern="1200">
        <a:solidFill>
          <a:schemeClr val="tx1"/>
        </a:solidFill>
        <a:latin typeface="+mn-lt"/>
        <a:ea typeface="+mn-ea"/>
        <a:cs typeface="+mn-cs"/>
      </a:defRPr>
    </a:lvl1pPr>
    <a:lvl2pPr marL="1799889" algn="l" defTabSz="3599776" rtl="0" eaLnBrk="1" latinLnBrk="0" hangingPunct="1">
      <a:defRPr sz="4800" kern="1200">
        <a:solidFill>
          <a:schemeClr val="tx1"/>
        </a:solidFill>
        <a:latin typeface="+mn-lt"/>
        <a:ea typeface="+mn-ea"/>
        <a:cs typeface="+mn-cs"/>
      </a:defRPr>
    </a:lvl2pPr>
    <a:lvl3pPr marL="3599776" algn="l" defTabSz="3599776" rtl="0" eaLnBrk="1" latinLnBrk="0" hangingPunct="1">
      <a:defRPr sz="4800" kern="1200">
        <a:solidFill>
          <a:schemeClr val="tx1"/>
        </a:solidFill>
        <a:latin typeface="+mn-lt"/>
        <a:ea typeface="+mn-ea"/>
        <a:cs typeface="+mn-cs"/>
      </a:defRPr>
    </a:lvl3pPr>
    <a:lvl4pPr marL="5399664" algn="l" defTabSz="3599776" rtl="0" eaLnBrk="1" latinLnBrk="0" hangingPunct="1">
      <a:defRPr sz="4800" kern="1200">
        <a:solidFill>
          <a:schemeClr val="tx1"/>
        </a:solidFill>
        <a:latin typeface="+mn-lt"/>
        <a:ea typeface="+mn-ea"/>
        <a:cs typeface="+mn-cs"/>
      </a:defRPr>
    </a:lvl4pPr>
    <a:lvl5pPr marL="7199552" algn="l" defTabSz="3599776" rtl="0" eaLnBrk="1" latinLnBrk="0" hangingPunct="1">
      <a:defRPr sz="4800" kern="1200">
        <a:solidFill>
          <a:schemeClr val="tx1"/>
        </a:solidFill>
        <a:latin typeface="+mn-lt"/>
        <a:ea typeface="+mn-ea"/>
        <a:cs typeface="+mn-cs"/>
      </a:defRPr>
    </a:lvl5pPr>
    <a:lvl6pPr marL="8999441" algn="l" defTabSz="3599776" rtl="0" eaLnBrk="1" latinLnBrk="0" hangingPunct="1">
      <a:defRPr sz="4800" kern="1200">
        <a:solidFill>
          <a:schemeClr val="tx1"/>
        </a:solidFill>
        <a:latin typeface="+mn-lt"/>
        <a:ea typeface="+mn-ea"/>
        <a:cs typeface="+mn-cs"/>
      </a:defRPr>
    </a:lvl6pPr>
    <a:lvl7pPr marL="10799330" algn="l" defTabSz="3599776" rtl="0" eaLnBrk="1" latinLnBrk="0" hangingPunct="1">
      <a:defRPr sz="4800" kern="1200">
        <a:solidFill>
          <a:schemeClr val="tx1"/>
        </a:solidFill>
        <a:latin typeface="+mn-lt"/>
        <a:ea typeface="+mn-ea"/>
        <a:cs typeface="+mn-cs"/>
      </a:defRPr>
    </a:lvl7pPr>
    <a:lvl8pPr marL="12599217" algn="l" defTabSz="3599776" rtl="0" eaLnBrk="1" latinLnBrk="0" hangingPunct="1">
      <a:defRPr sz="4800" kern="1200">
        <a:solidFill>
          <a:schemeClr val="tx1"/>
        </a:solidFill>
        <a:latin typeface="+mn-lt"/>
        <a:ea typeface="+mn-ea"/>
        <a:cs typeface="+mn-cs"/>
      </a:defRPr>
    </a:lvl8pPr>
    <a:lvl9pPr marL="14399106" algn="l" defTabSz="3599776" rtl="0" eaLnBrk="1" latinLnBrk="0" hangingPunct="1">
      <a:defRPr sz="4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18974" y="6425827"/>
            <a:ext cx="11898341"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9393" y="5804361"/>
            <a:ext cx="11888949"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29391" y="15588601"/>
            <a:ext cx="11891854"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2725245" y="5804361"/>
            <a:ext cx="11888795"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2725245" y="6425827"/>
            <a:ext cx="11888795"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2725245" y="15607589"/>
            <a:ext cx="11885529"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2725245" y="16274772"/>
            <a:ext cx="11890085"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2725245" y="28083131"/>
            <a:ext cx="11879579"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2725245" y="28767135"/>
            <a:ext cx="11885529"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18974" y="16257349"/>
            <a:ext cx="11899368"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219687" y="3498370"/>
            <a:ext cx="18752664" cy="1015663"/>
          </a:xfrm>
          <a:prstGeom prst="rect">
            <a:avLst/>
          </a:prstGeom>
        </p:spPr>
        <p:txBody>
          <a:bodyPr anchor="t" anchorCtr="0">
            <a:sp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219687" y="2218210"/>
            <a:ext cx="18752664" cy="1446550"/>
          </a:xfrm>
          <a:prstGeom prst="rect">
            <a:avLst/>
          </a:prstGeom>
        </p:spPr>
        <p:txBody>
          <a:bodyPr anchor="t" anchorCtr="0">
            <a:sp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3219687" y="580236"/>
            <a:ext cx="18752664" cy="1446550"/>
          </a:xfrm>
          <a:prstGeom prst="rect">
            <a:avLst/>
          </a:prstGeom>
        </p:spPr>
        <p:txBody>
          <a:bodyPr anchor="t" anchorCtr="0">
            <a:spAutoFit/>
          </a:bodyPr>
          <a:lstStyle>
            <a:lvl1pPr marL="0" indent="0" algn="ctr">
              <a:buFontTx/>
              <a:buNone/>
              <a:defRPr sz="88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18974" y="6425827"/>
            <a:ext cx="11898341"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9393" y="5804361"/>
            <a:ext cx="11888949"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29391" y="15588601"/>
            <a:ext cx="11891854"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2725245" y="5804361"/>
            <a:ext cx="11888795"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2725245" y="6425827"/>
            <a:ext cx="11888795"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2725245" y="15607589"/>
            <a:ext cx="11885529"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2725245" y="16274772"/>
            <a:ext cx="11890085"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2725245" y="28083131"/>
            <a:ext cx="11879579"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2725245" y="28767135"/>
            <a:ext cx="11885529"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18974" y="16257349"/>
            <a:ext cx="11899368"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219687" y="3498370"/>
            <a:ext cx="18752664" cy="1015663"/>
          </a:xfrm>
          <a:prstGeom prst="rect">
            <a:avLst/>
          </a:prstGeom>
        </p:spPr>
        <p:txBody>
          <a:bodyPr anchor="t" anchorCtr="0">
            <a:sp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219687" y="2218210"/>
            <a:ext cx="18752664" cy="1446550"/>
          </a:xfrm>
          <a:prstGeom prst="rect">
            <a:avLst/>
          </a:prstGeom>
        </p:spPr>
        <p:txBody>
          <a:bodyPr anchor="t" anchorCtr="0">
            <a:sp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3219687" y="580236"/>
            <a:ext cx="18752664" cy="1446550"/>
          </a:xfrm>
          <a:prstGeom prst="rect">
            <a:avLst/>
          </a:prstGeom>
        </p:spPr>
        <p:txBody>
          <a:bodyPr anchor="t" anchorCtr="0">
            <a:spAutoFit/>
          </a:bodyPr>
          <a:lstStyle>
            <a:lvl1pPr marL="0" indent="0" algn="ctr">
              <a:buFontTx/>
              <a:buNone/>
              <a:defRPr sz="88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27062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18974" y="6508586"/>
            <a:ext cx="5772264"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29393" y="5758641"/>
            <a:ext cx="5767709" cy="659288"/>
          </a:xfrm>
          <a:prstGeom prst="rect">
            <a:avLst/>
          </a:prstGeom>
          <a:noFill/>
        </p:spPr>
        <p:txBody>
          <a:bodyPr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add) INTRODUCTION</a:t>
            </a:r>
          </a:p>
        </p:txBody>
      </p:sp>
      <p:sp>
        <p:nvSpPr>
          <p:cNvPr id="19" name="Text Placeholder 3"/>
          <p:cNvSpPr>
            <a:spLocks noGrp="1"/>
          </p:cNvSpPr>
          <p:nvPr>
            <p:ph type="body" sz="quarter" idx="19" hasCustomPrompt="1"/>
          </p:nvPr>
        </p:nvSpPr>
        <p:spPr>
          <a:xfrm>
            <a:off x="518060" y="16174952"/>
            <a:ext cx="5773175"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29391" y="15542881"/>
            <a:ext cx="5768619"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6650633" y="6508586"/>
            <a:ext cx="11892594"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6650633" y="5758641"/>
            <a:ext cx="11892595"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6650633" y="23714639"/>
            <a:ext cx="11892595"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6650633" y="23047456"/>
            <a:ext cx="11892595"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8892159" y="5758641"/>
            <a:ext cx="5766642"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8892159" y="6508586"/>
            <a:ext cx="5766642"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18892159" y="15608744"/>
            <a:ext cx="5766642"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8913086" y="16275927"/>
            <a:ext cx="5724789"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18892159" y="28580547"/>
            <a:ext cx="5766642" cy="659288"/>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18890715" y="29330961"/>
            <a:ext cx="5769531"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84" name="Text Placeholder 76"/>
          <p:cNvSpPr>
            <a:spLocks noGrp="1"/>
          </p:cNvSpPr>
          <p:nvPr>
            <p:ph type="body" sz="quarter" idx="150" hasCustomPrompt="1"/>
          </p:nvPr>
        </p:nvSpPr>
        <p:spPr>
          <a:xfrm>
            <a:off x="3219687" y="3498370"/>
            <a:ext cx="18752664" cy="1015663"/>
          </a:xfrm>
          <a:prstGeom prst="rect">
            <a:avLst/>
          </a:prstGeom>
        </p:spPr>
        <p:txBody>
          <a:bodyPr anchor="t" anchorCtr="0">
            <a:sp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51" hasCustomPrompt="1"/>
          </p:nvPr>
        </p:nvSpPr>
        <p:spPr>
          <a:xfrm>
            <a:off x="3219687" y="2218210"/>
            <a:ext cx="18752664" cy="1446550"/>
          </a:xfrm>
          <a:prstGeom prst="rect">
            <a:avLst/>
          </a:prstGeom>
        </p:spPr>
        <p:txBody>
          <a:bodyPr anchor="t" anchorCtr="0">
            <a:sp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6" name="Text Placeholder 76"/>
          <p:cNvSpPr>
            <a:spLocks noGrp="1"/>
          </p:cNvSpPr>
          <p:nvPr>
            <p:ph type="body" sz="quarter" idx="178" hasCustomPrompt="1"/>
          </p:nvPr>
        </p:nvSpPr>
        <p:spPr>
          <a:xfrm>
            <a:off x="3219687" y="580236"/>
            <a:ext cx="18752664" cy="1446550"/>
          </a:xfrm>
          <a:prstGeom prst="rect">
            <a:avLst/>
          </a:prstGeom>
        </p:spPr>
        <p:txBody>
          <a:bodyPr anchor="t" anchorCtr="0">
            <a:spAutoFit/>
          </a:bodyPr>
          <a:lstStyle>
            <a:lvl1pPr marL="0" indent="0" algn="ctr">
              <a:buFontTx/>
              <a:buNone/>
              <a:defRPr sz="88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8186057" y="10798629"/>
            <a:ext cx="6357257" cy="461665"/>
          </a:xfrm>
          <a:prstGeom prst="rect">
            <a:avLst/>
          </a:prstGeom>
          <a:noFill/>
        </p:spPr>
        <p:txBody>
          <a:bodyPr wrap="square" rtlCol="0" anchor="t" anchorCtr="0">
            <a:spAutoFit/>
          </a:bodyPr>
          <a:lstStyle/>
          <a:p>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6" name="Table 35">
            <a:extLst>
              <a:ext uri="{FF2B5EF4-FFF2-40B4-BE49-F238E27FC236}">
                <a16:creationId xmlns:a16="http://schemas.microsoft.com/office/drawing/2014/main" id="{6CA1A99B-ADFE-0946-BD42-BD5A646350D9}"/>
              </a:ext>
            </a:extLst>
          </p:cNvPr>
          <p:cNvGraphicFramePr>
            <a:graphicFrameLocks noGrp="1"/>
          </p:cNvGraphicFramePr>
          <p:nvPr userDrawn="1">
            <p:extLst>
              <p:ext uri="{D42A27DB-BD31-4B8C-83A1-F6EECF244321}">
                <p14:modId xmlns:p14="http://schemas.microsoft.com/office/powerpoint/2010/main" val="4020684293"/>
              </p:ext>
            </p:extLst>
          </p:nvPr>
        </p:nvGraphicFramePr>
        <p:xfrm>
          <a:off x="-10750964" y="37356"/>
          <a:ext cx="10290587" cy="35976294"/>
        </p:xfrm>
        <a:graphic>
          <a:graphicData uri="http://schemas.openxmlformats.org/drawingml/2006/table">
            <a:tbl>
              <a:tblPr firstRow="1" bandRow="1">
                <a:tableStyleId>{5C22544A-7EE6-4342-B048-85BDC9FD1C3A}</a:tableStyleId>
              </a:tblPr>
              <a:tblGrid>
                <a:gridCol w="4412520">
                  <a:extLst>
                    <a:ext uri="{9D8B030D-6E8A-4147-A177-3AD203B41FA5}">
                      <a16:colId xmlns:a16="http://schemas.microsoft.com/office/drawing/2014/main" val="20000"/>
                    </a:ext>
                  </a:extLst>
                </a:gridCol>
                <a:gridCol w="5878067">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70x100cm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a:t>
                      </a:r>
                    </a:p>
                    <a:p>
                      <a:pPr algn="ct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70x100cm</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100x143 cm</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27.5x39.37 inches </a:t>
                      </a:r>
                    </a:p>
                  </a:txBody>
                  <a:tcPr marL="182880"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9" name="Group 8">
            <a:extLst>
              <a:ext uri="{FF2B5EF4-FFF2-40B4-BE49-F238E27FC236}">
                <a16:creationId xmlns:a16="http://schemas.microsoft.com/office/drawing/2014/main" id="{08DEEC71-333C-EB4F-94EA-63CA80BD11AC}"/>
              </a:ext>
            </a:extLst>
          </p:cNvPr>
          <p:cNvGrpSpPr/>
          <p:nvPr userDrawn="1"/>
        </p:nvGrpSpPr>
        <p:grpSpPr>
          <a:xfrm>
            <a:off x="0" y="0"/>
            <a:ext cx="25192038" cy="36013650"/>
            <a:chOff x="-282256" y="-251209"/>
            <a:chExt cx="25648282" cy="36391624"/>
          </a:xfrm>
        </p:grpSpPr>
        <p:sp>
          <p:nvSpPr>
            <p:cNvPr id="10" name="Freeform 9">
              <a:extLst>
                <a:ext uri="{FF2B5EF4-FFF2-40B4-BE49-F238E27FC236}">
                  <a16:creationId xmlns:a16="http://schemas.microsoft.com/office/drawing/2014/main" id="{DACE849D-9518-E947-B822-CB297FE580F1}"/>
                </a:ext>
              </a:extLst>
            </p:cNvPr>
            <p:cNvSpPr/>
            <p:nvPr userDrawn="1"/>
          </p:nvSpPr>
          <p:spPr>
            <a:xfrm>
              <a:off x="-240584" y="-231258"/>
              <a:ext cx="25606610" cy="36371673"/>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82ACFDD4-76B9-7B48-B709-EADB21739772}"/>
                </a:ext>
              </a:extLst>
            </p:cNvPr>
            <p:cNvSpPr/>
            <p:nvPr userDrawn="1"/>
          </p:nvSpPr>
          <p:spPr>
            <a:xfrm flipH="1" flipV="1">
              <a:off x="-240585" y="-231258"/>
              <a:ext cx="25606609" cy="3635295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DFE4A334-6B3E-114C-A46F-86084BCD00CB}"/>
                </a:ext>
              </a:extLst>
            </p:cNvPr>
            <p:cNvSpPr/>
            <p:nvPr userDrawn="1"/>
          </p:nvSpPr>
          <p:spPr>
            <a:xfrm>
              <a:off x="-282256" y="-251209"/>
              <a:ext cx="25648281" cy="36391624"/>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4">
              <a:extLst>
                <a:ext uri="{FF2B5EF4-FFF2-40B4-BE49-F238E27FC236}">
                  <a16:creationId xmlns:a16="http://schemas.microsoft.com/office/drawing/2014/main" id="{DC492038-9C0B-6C48-AB9E-1CC173FFBE16}"/>
                </a:ext>
              </a:extLst>
            </p:cNvPr>
            <p:cNvSpPr txBox="1">
              <a:spLocks noChangeArrowheads="1"/>
            </p:cNvSpPr>
            <p:nvPr userDrawn="1"/>
          </p:nvSpPr>
          <p:spPr bwMode="auto">
            <a:xfrm>
              <a:off x="1036903" y="35318574"/>
              <a:ext cx="2173022" cy="298581"/>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pSp>
      <p:graphicFrame>
        <p:nvGraphicFramePr>
          <p:cNvPr id="14" name="Table 13">
            <a:extLst>
              <a:ext uri="{FF2B5EF4-FFF2-40B4-BE49-F238E27FC236}">
                <a16:creationId xmlns:a16="http://schemas.microsoft.com/office/drawing/2014/main" id="{1505E797-B9BB-BF41-8A6D-FBBD7110479D}"/>
              </a:ext>
            </a:extLst>
          </p:cNvPr>
          <p:cNvGraphicFramePr>
            <a:graphicFrameLocks noGrp="1"/>
          </p:cNvGraphicFramePr>
          <p:nvPr userDrawn="1">
            <p:extLst>
              <p:ext uri="{D42A27DB-BD31-4B8C-83A1-F6EECF244321}">
                <p14:modId xmlns:p14="http://schemas.microsoft.com/office/powerpoint/2010/main" val="1760322990"/>
              </p:ext>
            </p:extLst>
          </p:nvPr>
        </p:nvGraphicFramePr>
        <p:xfrm>
          <a:off x="25652414" y="37356"/>
          <a:ext cx="10290587" cy="35957775"/>
        </p:xfrm>
        <a:graphic>
          <a:graphicData uri="http://schemas.openxmlformats.org/drawingml/2006/table">
            <a:tbl>
              <a:tblPr firstRow="1" bandRow="1">
                <a:tableStyleId>{5C22544A-7EE6-4342-B048-85BDC9FD1C3A}</a:tableStyleId>
              </a:tblPr>
              <a:tblGrid>
                <a:gridCol w="4899938">
                  <a:extLst>
                    <a:ext uri="{9D8B030D-6E8A-4147-A177-3AD203B41FA5}">
                      <a16:colId xmlns:a16="http://schemas.microsoft.com/office/drawing/2014/main" val="20000"/>
                    </a:ext>
                  </a:extLst>
                </a:gridCol>
                <a:gridCol w="351173">
                  <a:extLst>
                    <a:ext uri="{9D8B030D-6E8A-4147-A177-3AD203B41FA5}">
                      <a16:colId xmlns:a16="http://schemas.microsoft.com/office/drawing/2014/main" val="764104496"/>
                    </a:ext>
                  </a:extLst>
                </a:gridCol>
                <a:gridCol w="5039476">
                  <a:extLst>
                    <a:ext uri="{9D8B030D-6E8A-4147-A177-3AD203B41FA5}">
                      <a16:colId xmlns:a16="http://schemas.microsoft.com/office/drawing/2014/main" val="4164475170"/>
                    </a:ext>
                  </a:extLst>
                </a:gridCol>
              </a:tblGrid>
              <a:tr h="176873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06470">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33058">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02390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5670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578616">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40111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62579">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716228">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F5351D2-4B9C-6B4B-AC02-8BA80ECA0317}"/>
              </a:ext>
            </a:extLst>
          </p:cNvPr>
          <p:cNvGrpSpPr/>
          <p:nvPr userDrawn="1"/>
        </p:nvGrpSpPr>
        <p:grpSpPr>
          <a:xfrm>
            <a:off x="-282256" y="-251209"/>
            <a:ext cx="25648282" cy="36391624"/>
            <a:chOff x="-282256" y="-251209"/>
            <a:chExt cx="25648282" cy="36391624"/>
          </a:xfrm>
        </p:grpSpPr>
        <p:sp>
          <p:nvSpPr>
            <p:cNvPr id="40" name="Freeform 39"/>
            <p:cNvSpPr/>
            <p:nvPr userDrawn="1"/>
          </p:nvSpPr>
          <p:spPr>
            <a:xfrm>
              <a:off x="-240584" y="-231258"/>
              <a:ext cx="25606610" cy="36371673"/>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41"/>
            <p:cNvSpPr/>
            <p:nvPr userDrawn="1"/>
          </p:nvSpPr>
          <p:spPr>
            <a:xfrm flipH="1" flipV="1">
              <a:off x="-240585" y="-231258"/>
              <a:ext cx="25606609" cy="3635295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userDrawn="1"/>
          </p:nvSpPr>
          <p:spPr>
            <a:xfrm>
              <a:off x="-282256" y="-251209"/>
              <a:ext cx="25648281" cy="36391624"/>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4"/>
            <p:cNvSpPr txBox="1">
              <a:spLocks noChangeArrowheads="1"/>
            </p:cNvSpPr>
            <p:nvPr userDrawn="1"/>
          </p:nvSpPr>
          <p:spPr bwMode="auto">
            <a:xfrm>
              <a:off x="1036903" y="35318574"/>
              <a:ext cx="2173022" cy="298581"/>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pSp>
    </p:spTree>
    <p:extLst>
      <p:ext uri="{BB962C8B-B14F-4D97-AF65-F5344CB8AC3E}">
        <p14:creationId xmlns:p14="http://schemas.microsoft.com/office/powerpoint/2010/main" val="3627783235"/>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7" name="Text Box 14"/>
          <p:cNvSpPr txBox="1">
            <a:spLocks noChangeArrowheads="1"/>
          </p:cNvSpPr>
          <p:nvPr userDrawn="1"/>
        </p:nvSpPr>
        <p:spPr bwMode="auto">
          <a:xfrm>
            <a:off x="1036903" y="35318574"/>
            <a:ext cx="2173022" cy="298581"/>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36" name="Table 35">
            <a:extLst>
              <a:ext uri="{FF2B5EF4-FFF2-40B4-BE49-F238E27FC236}">
                <a16:creationId xmlns:a16="http://schemas.microsoft.com/office/drawing/2014/main" id="{BE4C25E8-A394-434E-8360-04CD8A1473B8}"/>
              </a:ext>
            </a:extLst>
          </p:cNvPr>
          <p:cNvGraphicFramePr>
            <a:graphicFrameLocks noGrp="1"/>
          </p:cNvGraphicFramePr>
          <p:nvPr userDrawn="1">
            <p:extLst>
              <p:ext uri="{D42A27DB-BD31-4B8C-83A1-F6EECF244321}">
                <p14:modId xmlns:p14="http://schemas.microsoft.com/office/powerpoint/2010/main" val="4020684293"/>
              </p:ext>
            </p:extLst>
          </p:nvPr>
        </p:nvGraphicFramePr>
        <p:xfrm>
          <a:off x="-10750964" y="37356"/>
          <a:ext cx="10290587" cy="35976294"/>
        </p:xfrm>
        <a:graphic>
          <a:graphicData uri="http://schemas.openxmlformats.org/drawingml/2006/table">
            <a:tbl>
              <a:tblPr firstRow="1" bandRow="1">
                <a:tableStyleId>{5C22544A-7EE6-4342-B048-85BDC9FD1C3A}</a:tableStyleId>
              </a:tblPr>
              <a:tblGrid>
                <a:gridCol w="4412520">
                  <a:extLst>
                    <a:ext uri="{9D8B030D-6E8A-4147-A177-3AD203B41FA5}">
                      <a16:colId xmlns:a16="http://schemas.microsoft.com/office/drawing/2014/main" val="20000"/>
                    </a:ext>
                  </a:extLst>
                </a:gridCol>
                <a:gridCol w="5878067">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70x100cm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a:t>
                      </a:r>
                    </a:p>
                    <a:p>
                      <a:pPr algn="ct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70x100cm</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100x143 cm</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27.5x39.37 inches </a:t>
                      </a:r>
                    </a:p>
                  </a:txBody>
                  <a:tcPr marL="182880"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9" name="Group 8">
            <a:extLst>
              <a:ext uri="{FF2B5EF4-FFF2-40B4-BE49-F238E27FC236}">
                <a16:creationId xmlns:a16="http://schemas.microsoft.com/office/drawing/2014/main" id="{EF4C1283-BAAA-6D41-8C60-C18DCEE718CC}"/>
              </a:ext>
            </a:extLst>
          </p:cNvPr>
          <p:cNvGrpSpPr/>
          <p:nvPr userDrawn="1"/>
        </p:nvGrpSpPr>
        <p:grpSpPr>
          <a:xfrm>
            <a:off x="0" y="0"/>
            <a:ext cx="25192038" cy="36013650"/>
            <a:chOff x="-282256" y="-251209"/>
            <a:chExt cx="25648282" cy="36391624"/>
          </a:xfrm>
        </p:grpSpPr>
        <p:sp>
          <p:nvSpPr>
            <p:cNvPr id="10" name="Freeform 9">
              <a:extLst>
                <a:ext uri="{FF2B5EF4-FFF2-40B4-BE49-F238E27FC236}">
                  <a16:creationId xmlns:a16="http://schemas.microsoft.com/office/drawing/2014/main" id="{5A8CCE7E-6AD5-334C-B9DB-A6AFE8966A68}"/>
                </a:ext>
              </a:extLst>
            </p:cNvPr>
            <p:cNvSpPr/>
            <p:nvPr userDrawn="1"/>
          </p:nvSpPr>
          <p:spPr>
            <a:xfrm>
              <a:off x="-240584" y="-231258"/>
              <a:ext cx="25606610" cy="36371673"/>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82A0E442-DFA0-7C45-A18E-391E6A121090}"/>
                </a:ext>
              </a:extLst>
            </p:cNvPr>
            <p:cNvSpPr/>
            <p:nvPr userDrawn="1"/>
          </p:nvSpPr>
          <p:spPr>
            <a:xfrm flipH="1" flipV="1">
              <a:off x="-240585" y="-231258"/>
              <a:ext cx="25606609" cy="3635295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372B1B3A-5764-1141-AD33-81F113CC7BE4}"/>
                </a:ext>
              </a:extLst>
            </p:cNvPr>
            <p:cNvSpPr/>
            <p:nvPr userDrawn="1"/>
          </p:nvSpPr>
          <p:spPr>
            <a:xfrm>
              <a:off x="-282256" y="-251209"/>
              <a:ext cx="25648281" cy="36391624"/>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4">
              <a:extLst>
                <a:ext uri="{FF2B5EF4-FFF2-40B4-BE49-F238E27FC236}">
                  <a16:creationId xmlns:a16="http://schemas.microsoft.com/office/drawing/2014/main" id="{27233E99-44A0-C64D-864D-45B56044CFCC}"/>
                </a:ext>
              </a:extLst>
            </p:cNvPr>
            <p:cNvSpPr txBox="1">
              <a:spLocks noChangeArrowheads="1"/>
            </p:cNvSpPr>
            <p:nvPr userDrawn="1"/>
          </p:nvSpPr>
          <p:spPr bwMode="auto">
            <a:xfrm>
              <a:off x="1036903" y="35318574"/>
              <a:ext cx="2173022" cy="298581"/>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pSp>
      <p:graphicFrame>
        <p:nvGraphicFramePr>
          <p:cNvPr id="14" name="Table 13">
            <a:extLst>
              <a:ext uri="{FF2B5EF4-FFF2-40B4-BE49-F238E27FC236}">
                <a16:creationId xmlns:a16="http://schemas.microsoft.com/office/drawing/2014/main" id="{AA930D81-2FAB-CD4D-AF1B-62386968629E}"/>
              </a:ext>
            </a:extLst>
          </p:cNvPr>
          <p:cNvGraphicFramePr>
            <a:graphicFrameLocks noGrp="1"/>
          </p:cNvGraphicFramePr>
          <p:nvPr userDrawn="1">
            <p:extLst>
              <p:ext uri="{D42A27DB-BD31-4B8C-83A1-F6EECF244321}">
                <p14:modId xmlns:p14="http://schemas.microsoft.com/office/powerpoint/2010/main" val="2042975874"/>
              </p:ext>
            </p:extLst>
          </p:nvPr>
        </p:nvGraphicFramePr>
        <p:xfrm>
          <a:off x="25652414" y="37356"/>
          <a:ext cx="10290587" cy="35957775"/>
        </p:xfrm>
        <a:graphic>
          <a:graphicData uri="http://schemas.openxmlformats.org/drawingml/2006/table">
            <a:tbl>
              <a:tblPr firstRow="1" bandRow="1">
                <a:tableStyleId>{5C22544A-7EE6-4342-B048-85BDC9FD1C3A}</a:tableStyleId>
              </a:tblPr>
              <a:tblGrid>
                <a:gridCol w="4899938">
                  <a:extLst>
                    <a:ext uri="{9D8B030D-6E8A-4147-A177-3AD203B41FA5}">
                      <a16:colId xmlns:a16="http://schemas.microsoft.com/office/drawing/2014/main" val="20000"/>
                    </a:ext>
                  </a:extLst>
                </a:gridCol>
                <a:gridCol w="351173">
                  <a:extLst>
                    <a:ext uri="{9D8B030D-6E8A-4147-A177-3AD203B41FA5}">
                      <a16:colId xmlns:a16="http://schemas.microsoft.com/office/drawing/2014/main" val="764104496"/>
                    </a:ext>
                  </a:extLst>
                </a:gridCol>
                <a:gridCol w="5039476">
                  <a:extLst>
                    <a:ext uri="{9D8B030D-6E8A-4147-A177-3AD203B41FA5}">
                      <a16:colId xmlns:a16="http://schemas.microsoft.com/office/drawing/2014/main" val="4164475170"/>
                    </a:ext>
                  </a:extLst>
                </a:gridCol>
              </a:tblGrid>
              <a:tr h="176873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06470">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33058">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02390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5670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578616">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40111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62579">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716228">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35BA00-1516-6429-63FA-FB3D2F001D88}"/>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137CB1C0-C7D7-43B8-7F88-537DFDA3D892}"/>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71B25A0E-A054-BA06-4C6E-81F4D30B2C10}"/>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44BAFE8A-8654-86A3-5C07-AB9A60AF9576}"/>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27C78B16-76D3-DC34-49CA-96C17F97CDC8}"/>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47895D97-E26C-ED0F-AD81-C5CA0B003B88}"/>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A9BD5895-0163-4942-B25B-0E62517BDB56}"/>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2DD0289D-B606-2C82-61DA-A698DF1C3A39}"/>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EF90D402-A5E7-35C7-03F4-C21D7BD35509}"/>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5BB4E8D7-C939-A62C-6FE2-FED1C1BF4DFF}"/>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F52FA2F1-0860-7644-C9E9-45C53C7ED58E}"/>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D3D88B5D-698E-E62E-2A34-465D908D0509}"/>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D9297B49-60E2-0F6E-B867-A09A3F19CD9D}"/>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1587688478"/>
      </p:ext>
    </p:extLst>
  </p:cSld>
  <p:clrMapOvr>
    <a:masterClrMapping/>
  </p:clrMapOvr>
</p:sld>
</file>

<file path=ppt/theme/theme1.xml><?xml version="1.0" encoding="utf-8"?>
<a:theme xmlns:a="http://schemas.openxmlformats.org/drawingml/2006/main" name="PosterPresentations.com-70CMx100CM">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79</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PosterPresentations.com-70CMx100CM</vt:lpstr>
      <vt:lpstr>Without Quick Guides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28</cp:revision>
  <dcterms:created xsi:type="dcterms:W3CDTF">2012-02-10T00:10:15Z</dcterms:created>
  <dcterms:modified xsi:type="dcterms:W3CDTF">2022-06-09T21:52:13Z</dcterms:modified>
</cp:coreProperties>
</file>