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autoAdjust="0"/>
    <p:restoredTop sz="94694" autoAdjust="0"/>
  </p:normalViewPr>
  <p:slideViewPr>
    <p:cSldViewPr snapToGrid="0" snapToObjects="1" showGuides="1">
      <p:cViewPr varScale="1">
        <p:scale>
          <a:sx n="17" d="100"/>
          <a:sy n="17" d="100"/>
        </p:scale>
        <p:origin x="2754" y="102"/>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109675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t" anchorCtr="0">
            <a:spAutoFit/>
          </a:bodyPr>
          <a:lstStyle>
            <a:lvl1pPr marL="0" indent="0" algn="ctr">
              <a:buNone/>
              <a:defRPr sz="39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101963" y="3796231"/>
            <a:ext cx="22093415" cy="909102"/>
          </a:xfrm>
          <a:prstGeom prst="rect">
            <a:avLst/>
          </a:prstGeom>
        </p:spPr>
        <p:txBody>
          <a:bodyPr lIns="77349" tIns="38675" rIns="77349" bIns="38675" anchor="t" anchorCtr="0">
            <a:sp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101963" y="2197726"/>
            <a:ext cx="22093415" cy="1186101"/>
          </a:xfrm>
          <a:prstGeom prst="rect">
            <a:avLst/>
          </a:prstGeom>
        </p:spPr>
        <p:txBody>
          <a:bodyPr lIns="77349" tIns="38675" rIns="77349" bIns="38675" anchor="t" anchorCtr="0">
            <a:sp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6" name="Text Placeholder 76"/>
          <p:cNvSpPr>
            <a:spLocks noGrp="1"/>
          </p:cNvSpPr>
          <p:nvPr>
            <p:ph type="body" sz="quarter" idx="178" hasCustomPrompt="1"/>
          </p:nvPr>
        </p:nvSpPr>
        <p:spPr>
          <a:xfrm>
            <a:off x="4090899" y="355780"/>
            <a:ext cx="22093415" cy="1555433"/>
          </a:xfrm>
          <a:prstGeom prst="rect">
            <a:avLst/>
          </a:prstGeom>
        </p:spPr>
        <p:txBody>
          <a:bodyPr lIns="77349" tIns="38675" rIns="77349" bIns="38675" anchor="t" anchorCtr="0">
            <a:spAutoFit/>
          </a:bodyPr>
          <a:lstStyle>
            <a:lvl1pPr marL="0" indent="0" algn="ctr">
              <a:buFontTx/>
              <a:buNone/>
              <a:defRPr sz="96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4" name="Table 63">
            <a:extLst>
              <a:ext uri="{FF2B5EF4-FFF2-40B4-BE49-F238E27FC236}">
                <a16:creationId xmlns:a16="http://schemas.microsoft.com/office/drawing/2014/main" id="{745AF73F-8ED1-5441-8158-62167E6B6302}"/>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33BFC236-82CD-414F-B21C-AAD9ED14DB24}"/>
              </a:ext>
            </a:extLst>
          </p:cNvPr>
          <p:cNvGrpSpPr/>
          <p:nvPr userDrawn="1"/>
        </p:nvGrpSpPr>
        <p:grpSpPr>
          <a:xfrm>
            <a:off x="-53788" y="0"/>
            <a:ext cx="30275213" cy="42803763"/>
            <a:chOff x="-168590" y="-228600"/>
            <a:chExt cx="30602624" cy="43260963"/>
          </a:xfrm>
        </p:grpSpPr>
        <p:sp>
          <p:nvSpPr>
            <p:cNvPr id="12" name="Freeform 11">
              <a:extLst>
                <a:ext uri="{FF2B5EF4-FFF2-40B4-BE49-F238E27FC236}">
                  <a16:creationId xmlns:a16="http://schemas.microsoft.com/office/drawing/2014/main" id="{B24C811D-2041-5949-8B50-48CD2B793C88}"/>
                </a:ext>
              </a:extLst>
            </p:cNvPr>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6FECA194-925B-5347-8A8D-96391C4DB89D}"/>
                </a:ext>
              </a:extLst>
            </p:cNvPr>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0717771B-BB64-1741-9B54-188CA7F6BDC1}"/>
                </a:ext>
              </a:extLst>
            </p:cNvPr>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44AE7168-A6A0-8642-A95F-FDE734D3F23C}"/>
                </a:ext>
              </a:extLst>
            </p:cNvPr>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08A46928-D359-0A46-9ABA-BF80D6B99589}"/>
              </a:ext>
            </a:extLst>
          </p:cNvPr>
          <p:cNvGraphicFramePr>
            <a:graphicFrameLocks noGrp="1"/>
          </p:cNvGraphicFramePr>
          <p:nvPr userDrawn="1">
            <p:extLst>
              <p:ext uri="{D42A27DB-BD31-4B8C-83A1-F6EECF244321}">
                <p14:modId xmlns:p14="http://schemas.microsoft.com/office/powerpoint/2010/main" val="2381781375"/>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C123442-6B48-9B42-9BF6-87901923596D}"/>
              </a:ext>
            </a:extLst>
          </p:cNvPr>
          <p:cNvGrpSpPr/>
          <p:nvPr userDrawn="1"/>
        </p:nvGrpSpPr>
        <p:grpSpPr>
          <a:xfrm>
            <a:off x="-53788" y="0"/>
            <a:ext cx="30275213" cy="42803763"/>
            <a:chOff x="-168590" y="-228600"/>
            <a:chExt cx="30602624" cy="43260963"/>
          </a:xfrm>
        </p:grpSpPr>
        <p:sp>
          <p:nvSpPr>
            <p:cNvPr id="40" name="Freeform 39"/>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52179658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BEAA7000-63C4-634B-9553-C5EA1C756DF4}"/>
              </a:ext>
            </a:extLst>
          </p:cNvPr>
          <p:cNvGraphicFramePr>
            <a:graphicFrameLocks noGrp="1"/>
          </p:cNvGraphicFramePr>
          <p:nvPr userDrawn="1">
            <p:extLst>
              <p:ext uri="{D42A27DB-BD31-4B8C-83A1-F6EECF244321}">
                <p14:modId xmlns:p14="http://schemas.microsoft.com/office/powerpoint/2010/main" val="1482354703"/>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7E06FA09-675E-1246-B9EB-861515C837B9}"/>
              </a:ext>
            </a:extLst>
          </p:cNvPr>
          <p:cNvGrpSpPr/>
          <p:nvPr userDrawn="1"/>
        </p:nvGrpSpPr>
        <p:grpSpPr>
          <a:xfrm>
            <a:off x="0" y="0"/>
            <a:ext cx="30275213" cy="42803763"/>
            <a:chOff x="-168590" y="-228600"/>
            <a:chExt cx="30602624" cy="43260963"/>
          </a:xfrm>
        </p:grpSpPr>
        <p:sp>
          <p:nvSpPr>
            <p:cNvPr id="11" name="Freeform 10">
              <a:extLst>
                <a:ext uri="{FF2B5EF4-FFF2-40B4-BE49-F238E27FC236}">
                  <a16:creationId xmlns:a16="http://schemas.microsoft.com/office/drawing/2014/main" id="{E006F6D7-CCFC-E044-959A-F912839516C2}"/>
                </a:ext>
              </a:extLst>
            </p:cNvPr>
            <p:cNvSpPr/>
            <p:nvPr userDrawn="1"/>
          </p:nvSpPr>
          <p:spPr>
            <a:xfrm>
              <a:off x="-118869" y="-204883"/>
              <a:ext cx="30552903" cy="43237246"/>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26C56D18-3655-3747-951C-555513715F37}"/>
                </a:ext>
              </a:extLst>
            </p:cNvPr>
            <p:cNvSpPr/>
            <p:nvPr userDrawn="1"/>
          </p:nvSpPr>
          <p:spPr>
            <a:xfrm flipH="1" flipV="1">
              <a:off x="-118870" y="-204883"/>
              <a:ext cx="30552902" cy="4321499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4CE72B1E-B47B-3147-AA5D-BA8C51B971C5}"/>
                </a:ext>
              </a:extLst>
            </p:cNvPr>
            <p:cNvSpPr/>
            <p:nvPr userDrawn="1"/>
          </p:nvSpPr>
          <p:spPr>
            <a:xfrm>
              <a:off x="-168590" y="-228600"/>
              <a:ext cx="30602624" cy="43260963"/>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917A8846-C6D5-4E46-8040-799BB67DBBC0}"/>
                </a:ext>
              </a:extLst>
            </p:cNvPr>
            <p:cNvSpPr txBox="1">
              <a:spLocks noChangeArrowheads="1"/>
            </p:cNvSpPr>
            <p:nvPr userDrawn="1"/>
          </p:nvSpPr>
          <p:spPr bwMode="auto">
            <a:xfrm>
              <a:off x="1538296" y="41883654"/>
              <a:ext cx="2234591" cy="331393"/>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1B845084-6B58-A142-BBBF-9336C3AFAFFE}"/>
              </a:ext>
            </a:extLst>
          </p:cNvPr>
          <p:cNvGraphicFramePr>
            <a:graphicFrameLocks noGrp="1"/>
          </p:cNvGraphicFramePr>
          <p:nvPr userDrawn="1">
            <p:extLst>
              <p:ext uri="{D42A27DB-BD31-4B8C-83A1-F6EECF244321}">
                <p14:modId xmlns:p14="http://schemas.microsoft.com/office/powerpoint/2010/main" val="3304044992"/>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FF364-44DE-AB2E-8FDA-9A85E232C6E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D896F0A-4E88-40DD-9EC5-3FD7A9B99D5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E7712EC-FF47-1A14-E886-BB64CE636D48}"/>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41856A1-330E-CB6E-3F01-230A1FEA4CCC}"/>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D0BA5999-CF13-1017-FADC-0A9797F1F48A}"/>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028D8831-2413-263D-B9CA-1F6216C0FED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DD7DB6A4-5CEE-8765-B730-89B99B090A64}"/>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9A0A6242-E9CA-A333-573E-5DDC83047F1E}"/>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967B1D0B-289C-7CC4-DA83-7A84EBC65528}"/>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6D31EEAB-81BC-2BF9-B559-F6A71AE90CF5}"/>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0EB2E6D1-2092-563D-AA29-276C1A9A91A2}"/>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6F3924A2-BD9A-B5D3-6B2A-F20C028EC1E8}"/>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2DA73B15-404D-393D-6EC8-065E9D91AC4E}"/>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440994048"/>
      </p:ext>
    </p:extLst>
  </p:cSld>
  <p:clrMapOvr>
    <a:masterClrMapping/>
  </p:clrMapOvr>
</p:sld>
</file>

<file path=ppt/theme/theme1.xml><?xml version="1.0" encoding="utf-8"?>
<a:theme xmlns:a="http://schemas.openxmlformats.org/drawingml/2006/main" name="PosterPresentations.com-100CMx14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96</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34</cp:revision>
  <dcterms:created xsi:type="dcterms:W3CDTF">2012-02-10T00:21:22Z</dcterms:created>
  <dcterms:modified xsi:type="dcterms:W3CDTF">2022-06-09T21:18:07Z</dcterms:modified>
</cp:coreProperties>
</file>