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 id="2147483653" r:id="rId3"/>
  </p:sldMasterIdLst>
  <p:notesMasterIdLst>
    <p:notesMasterId r:id="rId5"/>
  </p:notesMasterIdLst>
  <p:handoutMasterIdLst>
    <p:handoutMasterId r:id="rId6"/>
  </p:handoutMasterIdLst>
  <p:sldIdLst>
    <p:sldId id="258" r:id="rId4"/>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3">
          <p15:clr>
            <a:srgbClr val="A4A3A4"/>
          </p15:clr>
        </p15:guide>
        <p15:guide id="2" orient="horz" pos="265">
          <p15:clr>
            <a:srgbClr val="A4A3A4"/>
          </p15:clr>
        </p15:guide>
        <p15:guide id="3" orient="horz" pos="18541">
          <p15:clr>
            <a:srgbClr val="A4A3A4"/>
          </p15:clr>
        </p15:guide>
        <p15:guide id="4" orient="horz">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0" autoAdjust="0"/>
    <p:restoredTop sz="94762" autoAdjust="0"/>
  </p:normalViewPr>
  <p:slideViewPr>
    <p:cSldViewPr snapToGrid="0" snapToObjects="1" showGuides="1">
      <p:cViewPr varScale="1">
        <p:scale>
          <a:sx n="24" d="100"/>
          <a:sy n="24" d="100"/>
        </p:scale>
        <p:origin x="2700" y="42"/>
      </p:cViewPr>
      <p:guideLst>
        <p:guide orient="horz" pos="3053"/>
        <p:guide orient="horz" pos="265"/>
        <p:guide orient="horz" pos="18541"/>
        <p:guide orient="horz"/>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6/9/2022</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16936"/>
          </a:xfrm>
          <a:prstGeom prst="rect">
            <a:avLst/>
          </a:prstGeom>
        </p:spPr>
        <p:txBody>
          <a:bodyPr lIns="54681" tIns="27341" rIns="54681" bIns="27341" anchor="t" anchorCtr="0">
            <a:sp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117045"/>
          </a:xfrm>
          <a:prstGeom prst="rect">
            <a:avLst/>
          </a:prstGeom>
        </p:spPr>
        <p:txBody>
          <a:bodyPr lIns="54681" tIns="27341" rIns="54681" bIns="27341" anchor="t" anchorCtr="0">
            <a:sp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286322"/>
          </a:xfrm>
          <a:prstGeom prst="rect">
            <a:avLst/>
          </a:prstGeom>
        </p:spPr>
        <p:txBody>
          <a:bodyPr lIns="54681" tIns="27341" rIns="54681" bIns="27341" anchor="t" anchorCtr="0">
            <a:spAutoFit/>
          </a:bodyPr>
          <a:lstStyle>
            <a:lvl1pPr marL="0" indent="0" algn="ctr">
              <a:buFontTx/>
              <a:buNone/>
              <a:defRPr sz="80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16936"/>
          </a:xfrm>
          <a:prstGeom prst="rect">
            <a:avLst/>
          </a:prstGeom>
        </p:spPr>
        <p:txBody>
          <a:bodyPr lIns="54681" tIns="27341" rIns="54681" bIns="27341" anchor="t" anchorCtr="0">
            <a:sp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117045"/>
          </a:xfrm>
          <a:prstGeom prst="rect">
            <a:avLst/>
          </a:prstGeom>
        </p:spPr>
        <p:txBody>
          <a:bodyPr lIns="54681" tIns="27341" rIns="54681" bIns="27341" anchor="t" anchorCtr="0">
            <a:sp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286322"/>
          </a:xfrm>
          <a:prstGeom prst="rect">
            <a:avLst/>
          </a:prstGeom>
        </p:spPr>
        <p:txBody>
          <a:bodyPr lIns="54681" tIns="27341" rIns="54681" bIns="27341" anchor="t" anchorCtr="0">
            <a:spAutoFit/>
          </a:bodyPr>
          <a:lstStyle>
            <a:lvl1pPr marL="0" indent="0" algn="ctr">
              <a:buFontTx/>
              <a:buNone/>
              <a:defRPr sz="80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41645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404020"/>
            <a:ext cx="4900732"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49463" y="4842926"/>
            <a:ext cx="4896865" cy="553829"/>
          </a:xfrm>
          <a:prstGeom prst="rect">
            <a:avLst/>
          </a:prstGeom>
          <a:noFill/>
        </p:spPr>
        <p:txBody>
          <a:bodyPr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439841" y="13602881"/>
            <a:ext cx="4901505"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449461" y="13071318"/>
            <a:ext cx="4897637"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5646479" y="5396720"/>
            <a:ext cx="10096977"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5646481" y="4842926"/>
            <a:ext cx="10096977"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5646481" y="19943639"/>
            <a:ext cx="10096977"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5646481" y="19382548"/>
            <a:ext cx="10096977"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6044385" y="4842926"/>
            <a:ext cx="4895959"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6044385" y="5404020"/>
            <a:ext cx="4895959"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16041612" y="13126708"/>
            <a:ext cx="4895959" cy="566030"/>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6073011" y="13687799"/>
            <a:ext cx="4860425" cy="634878"/>
          </a:xfrm>
          <a:prstGeom prst="rect">
            <a:avLst/>
          </a:prstGeom>
        </p:spPr>
        <p:txBody>
          <a:bodyPr wrap="square" lIns="158267" tIns="158267" rIns="158267" bIns="158267" anchor="t" anchorCtr="0">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16044385" y="24050024"/>
            <a:ext cx="4895959" cy="553829"/>
          </a:xfrm>
          <a:prstGeom prst="rect">
            <a:avLst/>
          </a:prstGeom>
          <a:noFill/>
        </p:spPr>
        <p:txBody>
          <a:bodyPr wrap="square" lIns="63307" tIns="63307" rIns="63307" bIns="63307" anchor="t" anchorCtr="0">
            <a:spAutoFit/>
          </a:bodyPr>
          <a:lstStyle>
            <a:lvl1pPr marL="0" indent="0" algn="ctr">
              <a:buNone/>
              <a:defRPr sz="28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16035023" y="24659708"/>
            <a:ext cx="4898411" cy="634878"/>
          </a:xfrm>
          <a:prstGeom prst="rect">
            <a:avLst/>
          </a:prstGeom>
        </p:spPr>
        <p:txBody>
          <a:bodyPr wrap="square" lIns="158267" tIns="158267" rIns="158267" bIns="158267" anchor="t" anchorCtr="0">
            <a:spAutoFit/>
          </a:bodyPr>
          <a:lstStyle>
            <a:lvl1pPr marL="47625" indent="-47625">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2890078" y="3554249"/>
            <a:ext cx="15608232" cy="716936"/>
          </a:xfrm>
          <a:prstGeom prst="rect">
            <a:avLst/>
          </a:prstGeom>
        </p:spPr>
        <p:txBody>
          <a:bodyPr lIns="54681" tIns="27341" rIns="54681" bIns="27341" anchor="t" anchorCtr="0">
            <a:sp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85" name="Text Placeholder 76"/>
          <p:cNvSpPr>
            <a:spLocks noGrp="1"/>
          </p:cNvSpPr>
          <p:nvPr>
            <p:ph type="body" sz="quarter" idx="151" hasCustomPrompt="1"/>
          </p:nvPr>
        </p:nvSpPr>
        <p:spPr>
          <a:xfrm>
            <a:off x="2890078" y="2235565"/>
            <a:ext cx="15608232" cy="1117045"/>
          </a:xfrm>
          <a:prstGeom prst="rect">
            <a:avLst/>
          </a:prstGeom>
        </p:spPr>
        <p:txBody>
          <a:bodyPr lIns="54681" tIns="27341" rIns="54681" bIns="27341" anchor="t" anchorCtr="0">
            <a:sp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6" name="Text Placeholder 76"/>
          <p:cNvSpPr>
            <a:spLocks noGrp="1"/>
          </p:cNvSpPr>
          <p:nvPr>
            <p:ph type="body" sz="quarter" idx="178" hasCustomPrompt="1"/>
          </p:nvPr>
        </p:nvSpPr>
        <p:spPr>
          <a:xfrm>
            <a:off x="2890078" y="348658"/>
            <a:ext cx="15608232" cy="1286322"/>
          </a:xfrm>
          <a:prstGeom prst="rect">
            <a:avLst/>
          </a:prstGeom>
        </p:spPr>
        <p:txBody>
          <a:bodyPr lIns="54681" tIns="27341" rIns="54681" bIns="27341" anchor="t" anchorCtr="0">
            <a:spAutoFit/>
          </a:bodyPr>
          <a:lstStyle>
            <a:lvl1pPr marL="0" indent="0" algn="ctr">
              <a:buFontTx/>
              <a:buNone/>
              <a:defRPr sz="80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27772"/>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65" name="Text Box 14"/>
          <p:cNvSpPr txBox="1">
            <a:spLocks noChangeArrowheads="1"/>
          </p:cNvSpPr>
          <p:nvPr userDrawn="1"/>
        </p:nvSpPr>
        <p:spPr bwMode="auto">
          <a:xfrm>
            <a:off x="1011866" y="29556350"/>
            <a:ext cx="1862933" cy="258718"/>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64" name="Table 63">
            <a:extLst>
              <a:ext uri="{FF2B5EF4-FFF2-40B4-BE49-F238E27FC236}">
                <a16:creationId xmlns:a16="http://schemas.microsoft.com/office/drawing/2014/main" id="{C23477C7-2109-2A49-BFE0-4466A30DCDCB}"/>
              </a:ext>
            </a:extLst>
          </p:cNvPr>
          <p:cNvGraphicFramePr>
            <a:graphicFrameLocks noGrp="1"/>
          </p:cNvGraphicFramePr>
          <p:nvPr userDrawn="1">
            <p:extLst>
              <p:ext uri="{D42A27DB-BD31-4B8C-83A1-F6EECF244321}">
                <p14:modId xmlns:p14="http://schemas.microsoft.com/office/powerpoint/2010/main" val="2060074139"/>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15F085B7-290D-2942-8687-0EA198F73930}"/>
              </a:ext>
            </a:extLst>
          </p:cNvPr>
          <p:cNvGrpSpPr/>
          <p:nvPr userDrawn="1"/>
        </p:nvGrpSpPr>
        <p:grpSpPr>
          <a:xfrm>
            <a:off x="-268793" y="-159027"/>
            <a:ext cx="21734579" cy="30999245"/>
            <a:chOff x="-268793" y="-159027"/>
            <a:chExt cx="21734579" cy="30970331"/>
          </a:xfrm>
        </p:grpSpPr>
        <p:sp>
          <p:nvSpPr>
            <p:cNvPr id="12" name="Freeform 11">
              <a:extLst>
                <a:ext uri="{FF2B5EF4-FFF2-40B4-BE49-F238E27FC236}">
                  <a16:creationId xmlns:a16="http://schemas.microsoft.com/office/drawing/2014/main" id="{2E1D42E0-7754-2044-A36E-BA1885784C1B}"/>
                </a:ext>
              </a:extLst>
            </p:cNvPr>
            <p:cNvSpPr/>
            <p:nvPr userDrawn="1"/>
          </p:nvSpPr>
          <p:spPr>
            <a:xfrm>
              <a:off x="-233480" y="-142048"/>
              <a:ext cx="21699266" cy="3041726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93E56D0A-3589-EF44-812E-DC3B326CB19E}"/>
                </a:ext>
              </a:extLst>
            </p:cNvPr>
            <p:cNvSpPr/>
            <p:nvPr userDrawn="1"/>
          </p:nvSpPr>
          <p:spPr>
            <a:xfrm flipH="1" flipV="1">
              <a:off x="-233481" y="-142048"/>
              <a:ext cx="21699264" cy="3041726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61B8A40-0A60-3F4A-A88A-74C315D0E812}"/>
                </a:ext>
              </a:extLst>
            </p:cNvPr>
            <p:cNvSpPr/>
            <p:nvPr userDrawn="1"/>
          </p:nvSpPr>
          <p:spPr>
            <a:xfrm>
              <a:off x="-268793" y="-159027"/>
              <a:ext cx="21734578" cy="3097033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E79AC704-A1E1-4246-91F6-9A015B7841F3}"/>
                </a:ext>
              </a:extLst>
            </p:cNvPr>
            <p:cNvSpPr txBox="1">
              <a:spLocks noChangeArrowheads="1"/>
            </p:cNvSpPr>
            <p:nvPr userDrawn="1"/>
          </p:nvSpPr>
          <p:spPr bwMode="auto">
            <a:xfrm>
              <a:off x="614852" y="29556350"/>
              <a:ext cx="1862933" cy="258718"/>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577FE178-32DB-2E4A-A12B-CE52E4C7A05D}"/>
              </a:ext>
            </a:extLst>
          </p:cNvPr>
          <p:cNvGraphicFramePr>
            <a:graphicFrameLocks noGrp="1"/>
          </p:cNvGraphicFramePr>
          <p:nvPr userDrawn="1">
            <p:extLst>
              <p:ext uri="{D42A27DB-BD31-4B8C-83A1-F6EECF244321}">
                <p14:modId xmlns:p14="http://schemas.microsoft.com/office/powerpoint/2010/main" val="3552811818"/>
              </p:ext>
            </p:extLst>
          </p:nvPr>
        </p:nvGraphicFramePr>
        <p:xfrm>
          <a:off x="21937684" y="-142032"/>
          <a:ext cx="8060660" cy="30764142"/>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171AE2E-AA4D-B743-93D8-48DC6966202F}"/>
              </a:ext>
            </a:extLst>
          </p:cNvPr>
          <p:cNvGrpSpPr/>
          <p:nvPr userDrawn="1"/>
        </p:nvGrpSpPr>
        <p:grpSpPr>
          <a:xfrm>
            <a:off x="-268793" y="-159027"/>
            <a:ext cx="21734579" cy="30999245"/>
            <a:chOff x="-268793" y="-159027"/>
            <a:chExt cx="21734579" cy="30970331"/>
          </a:xfrm>
        </p:grpSpPr>
        <p:sp>
          <p:nvSpPr>
            <p:cNvPr id="40" name="Freeform 39"/>
            <p:cNvSpPr/>
            <p:nvPr userDrawn="1"/>
          </p:nvSpPr>
          <p:spPr>
            <a:xfrm>
              <a:off x="-233480" y="-142048"/>
              <a:ext cx="21699266" cy="3041726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41"/>
            <p:cNvSpPr/>
            <p:nvPr userDrawn="1"/>
          </p:nvSpPr>
          <p:spPr>
            <a:xfrm flipH="1" flipV="1">
              <a:off x="-233481" y="-142048"/>
              <a:ext cx="21699264" cy="3041726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userDrawn="1"/>
          </p:nvSpPr>
          <p:spPr>
            <a:xfrm>
              <a:off x="-268793" y="-159027"/>
              <a:ext cx="21734578" cy="3097033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4"/>
            <p:cNvSpPr txBox="1">
              <a:spLocks noChangeArrowheads="1"/>
            </p:cNvSpPr>
            <p:nvPr userDrawn="1"/>
          </p:nvSpPr>
          <p:spPr bwMode="auto">
            <a:xfrm>
              <a:off x="614852" y="29556350"/>
              <a:ext cx="1862933" cy="258718"/>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230371052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5F19486D-C737-8946-B249-CE09CCD2BBE4}"/>
              </a:ext>
            </a:extLst>
          </p:cNvPr>
          <p:cNvGraphicFramePr>
            <a:graphicFrameLocks noGrp="1"/>
          </p:cNvGraphicFramePr>
          <p:nvPr userDrawn="1">
            <p:extLst>
              <p:ext uri="{D42A27DB-BD31-4B8C-83A1-F6EECF244321}">
                <p14:modId xmlns:p14="http://schemas.microsoft.com/office/powerpoint/2010/main" val="2060074139"/>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5" name="Group 14">
            <a:extLst>
              <a:ext uri="{FF2B5EF4-FFF2-40B4-BE49-F238E27FC236}">
                <a16:creationId xmlns:a16="http://schemas.microsoft.com/office/drawing/2014/main" id="{2F477455-85C8-024B-8952-F98630A616DF}"/>
              </a:ext>
            </a:extLst>
          </p:cNvPr>
          <p:cNvGrpSpPr/>
          <p:nvPr userDrawn="1"/>
        </p:nvGrpSpPr>
        <p:grpSpPr>
          <a:xfrm>
            <a:off x="-38100" y="-159027"/>
            <a:ext cx="21388388" cy="30999245"/>
            <a:chOff x="-268793" y="-159027"/>
            <a:chExt cx="21734579" cy="30970331"/>
          </a:xfrm>
        </p:grpSpPr>
        <p:sp>
          <p:nvSpPr>
            <p:cNvPr id="16" name="Freeform 15">
              <a:extLst>
                <a:ext uri="{FF2B5EF4-FFF2-40B4-BE49-F238E27FC236}">
                  <a16:creationId xmlns:a16="http://schemas.microsoft.com/office/drawing/2014/main" id="{052A94EC-894F-7147-AB8E-2E068BA8A153}"/>
                </a:ext>
              </a:extLst>
            </p:cNvPr>
            <p:cNvSpPr/>
            <p:nvPr userDrawn="1"/>
          </p:nvSpPr>
          <p:spPr>
            <a:xfrm>
              <a:off x="-233480" y="-142048"/>
              <a:ext cx="21699266" cy="3041726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6886BA1D-C6F1-0B46-9215-21D0D5179BDB}"/>
                </a:ext>
              </a:extLst>
            </p:cNvPr>
            <p:cNvSpPr/>
            <p:nvPr userDrawn="1"/>
          </p:nvSpPr>
          <p:spPr>
            <a:xfrm flipH="1" flipV="1">
              <a:off x="-233481" y="-142048"/>
              <a:ext cx="21699264" cy="30417261"/>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EA079F7F-CAD0-A348-8EF6-B7462979F338}"/>
                </a:ext>
              </a:extLst>
            </p:cNvPr>
            <p:cNvSpPr/>
            <p:nvPr userDrawn="1"/>
          </p:nvSpPr>
          <p:spPr>
            <a:xfrm>
              <a:off x="-268793" y="-159027"/>
              <a:ext cx="21734578" cy="3097033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4">
              <a:extLst>
                <a:ext uri="{FF2B5EF4-FFF2-40B4-BE49-F238E27FC236}">
                  <a16:creationId xmlns:a16="http://schemas.microsoft.com/office/drawing/2014/main" id="{95BF47B3-6D9A-514F-9327-ADE9C35C2943}"/>
                </a:ext>
              </a:extLst>
            </p:cNvPr>
            <p:cNvSpPr txBox="1">
              <a:spLocks noChangeArrowheads="1"/>
            </p:cNvSpPr>
            <p:nvPr userDrawn="1"/>
          </p:nvSpPr>
          <p:spPr bwMode="auto">
            <a:xfrm>
              <a:off x="614852" y="29556350"/>
              <a:ext cx="1862933" cy="258718"/>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pSp>
      <p:graphicFrame>
        <p:nvGraphicFramePr>
          <p:cNvPr id="9" name="Table 8">
            <a:extLst>
              <a:ext uri="{FF2B5EF4-FFF2-40B4-BE49-F238E27FC236}">
                <a16:creationId xmlns:a16="http://schemas.microsoft.com/office/drawing/2014/main" id="{11C3DB60-464F-D24C-81AF-3C43DD33A5F1}"/>
              </a:ext>
            </a:extLst>
          </p:cNvPr>
          <p:cNvGraphicFramePr>
            <a:graphicFrameLocks noGrp="1"/>
          </p:cNvGraphicFramePr>
          <p:nvPr userDrawn="1">
            <p:extLst>
              <p:ext uri="{D42A27DB-BD31-4B8C-83A1-F6EECF244321}">
                <p14:modId xmlns:p14="http://schemas.microsoft.com/office/powerpoint/2010/main" val="1681874454"/>
              </p:ext>
            </p:extLst>
          </p:nvPr>
        </p:nvGraphicFramePr>
        <p:xfrm>
          <a:off x="21937684" y="-142032"/>
          <a:ext cx="8060660" cy="30764142"/>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20572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3258">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8046">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9768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50856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79433">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6936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5907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824517">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DE3C5F-2D7A-3CDD-27B9-5BE300E77FA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DE25FB6-E7A5-9676-97AB-9089EED29D5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F14BF24-1F53-C249-9630-EF5321B57AF7}"/>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1E123F7D-C6A3-929B-2233-D7260760DAFA}"/>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4E7234D5-5BE5-2117-9309-5FC24CEAF7B5}"/>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CD47D32C-30ED-7E1C-D8CC-A9A48276B0BB}"/>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2F73BB19-5155-13BF-CC65-3AFBD0943FF4}"/>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0475E82C-F0BE-3ECD-40BB-F99894B0903F}"/>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F5F12308-86F6-2C88-DAF4-D342B376F4F1}"/>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801D0B66-A56D-DC4D-3B75-1F8450BF2286}"/>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96F2156E-7FBF-C26C-D136-EC5E1643EBC1}"/>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045E9635-3F3F-20C4-5038-BAF6F4FA9E33}"/>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0A116D7B-56F6-60C4-D1DD-29E139CEF5A8}"/>
              </a:ext>
            </a:extLst>
          </p:cNvPr>
          <p:cNvSpPr>
            <a:spLocks noGrp="1"/>
          </p:cNvSpPr>
          <p:nvPr>
            <p:ph type="body" sz="quarter" idx="153"/>
          </p:nvPr>
        </p:nvSpPr>
        <p:spPr>
          <a:xfrm>
            <a:off x="2890078" y="348658"/>
            <a:ext cx="15608232" cy="1286322"/>
          </a:xfrm>
        </p:spPr>
        <p:txBody>
          <a:bodyPr/>
          <a:lstStyle/>
          <a:p>
            <a:endParaRPr lang="en-US" dirty="0"/>
          </a:p>
        </p:txBody>
      </p:sp>
    </p:spTree>
    <p:extLst>
      <p:ext uri="{BB962C8B-B14F-4D97-AF65-F5344CB8AC3E}">
        <p14:creationId xmlns:p14="http://schemas.microsoft.com/office/powerpoint/2010/main" val="1503921536"/>
      </p:ext>
    </p:extLst>
  </p:cSld>
  <p:clrMapOvr>
    <a:masterClrMapping/>
  </p:clrMapOvr>
</p:sld>
</file>

<file path=ppt/theme/theme1.xml><?xml version="1.0" encoding="utf-8"?>
<a:theme xmlns:a="http://schemas.openxmlformats.org/drawingml/2006/main" name="PosterPresentations.com-100CMx140C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138</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PosterPresentations.com-100CMx140CM</vt:lpstr>
      <vt:lpstr>Without Quick Guides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32</cp:revision>
  <dcterms:created xsi:type="dcterms:W3CDTF">2012-02-10T00:21:22Z</dcterms:created>
  <dcterms:modified xsi:type="dcterms:W3CDTF">2022-06-09T21:16:36Z</dcterms:modified>
</cp:coreProperties>
</file>