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7" r:id="rId5"/>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pos="24"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49" autoAdjust="0"/>
    <p:restoredTop sz="94706" autoAdjust="0"/>
  </p:normalViewPr>
  <p:slideViewPr>
    <p:cSldViewPr snapToGrid="0" snapToObjects="1" showGuides="1">
      <p:cViewPr varScale="1">
        <p:scale>
          <a:sx n="46" d="100"/>
          <a:sy n="46" d="100"/>
        </p:scale>
        <p:origin x="252" y="48"/>
      </p:cViewPr>
      <p:guideLst>
        <p:guide orient="horz" pos="1659"/>
        <p:guide orient="horz" pos="144"/>
        <p:guide orient="horz" pos="10080"/>
        <p:guide orient="horz" pos="24"/>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6/9/2022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078170"/>
            <a:ext cx="21447761" cy="683264"/>
          </a:xfrm>
          <a:prstGeom prst="rect">
            <a:avLst/>
          </a:prstGeom>
        </p:spPr>
        <p:txBody>
          <a:bodyPr anchor="t" anchorCtr="0">
            <a:sp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676400"/>
            <a:ext cx="21447761" cy="552011"/>
          </a:xfrm>
          <a:prstGeom prst="rect">
            <a:avLst/>
          </a:prstGeom>
        </p:spPr>
        <p:txBody>
          <a:bodyPr anchor="t" anchorCtr="0">
            <a:sp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232386"/>
            <a:ext cx="21447761" cy="880241"/>
          </a:xfrm>
          <a:prstGeom prst="rect">
            <a:avLst/>
          </a:prstGeom>
        </p:spPr>
        <p:txBody>
          <a:bodyPr anchor="t" anchorCtr="0">
            <a:sp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078170"/>
            <a:ext cx="21447761" cy="683264"/>
          </a:xfrm>
          <a:prstGeom prst="rect">
            <a:avLst/>
          </a:prstGeom>
        </p:spPr>
        <p:txBody>
          <a:bodyPr anchor="t" anchorCtr="0">
            <a:sp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676400"/>
            <a:ext cx="21447761" cy="552011"/>
          </a:xfrm>
          <a:prstGeom prst="rect">
            <a:avLst/>
          </a:prstGeom>
        </p:spPr>
        <p:txBody>
          <a:bodyPr anchor="t" anchorCtr="0">
            <a:sp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232386"/>
            <a:ext cx="21447761" cy="880241"/>
          </a:xfrm>
          <a:prstGeom prst="rect">
            <a:avLst/>
          </a:prstGeom>
        </p:spPr>
        <p:txBody>
          <a:bodyPr anchor="t" anchorCtr="0">
            <a:sp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7232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1" y="3063162"/>
            <a:ext cx="9060851"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22097"/>
            <a:ext cx="9048751"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14892" y="9035725"/>
            <a:ext cx="9061909"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628053" y="8610714"/>
            <a:ext cx="9048750"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0102850" y="10733347"/>
            <a:ext cx="9047690"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02850" y="10275931"/>
            <a:ext cx="9047690"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0108143" y="3087451"/>
            <a:ext cx="9047690"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102850" y="2622097"/>
            <a:ext cx="9052983"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9597159" y="2622097"/>
            <a:ext cx="905068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9597159" y="3063162"/>
            <a:ext cx="905068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9597159" y="8594660"/>
            <a:ext cx="905068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9593805" y="9056045"/>
            <a:ext cx="9054041"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9597159" y="12828928"/>
            <a:ext cx="905068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9597160" y="13290313"/>
            <a:ext cx="9054041"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2" name="Text Placeholder 76"/>
          <p:cNvSpPr>
            <a:spLocks noGrp="1"/>
          </p:cNvSpPr>
          <p:nvPr>
            <p:ph type="body" sz="quarter" idx="150" hasCustomPrompt="1"/>
          </p:nvPr>
        </p:nvSpPr>
        <p:spPr>
          <a:xfrm>
            <a:off x="3906520" y="1078170"/>
            <a:ext cx="21447761" cy="683264"/>
          </a:xfrm>
          <a:prstGeom prst="rect">
            <a:avLst/>
          </a:prstGeom>
        </p:spPr>
        <p:txBody>
          <a:bodyPr anchor="t" anchorCtr="0">
            <a:sp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5" name="Text Placeholder 76"/>
          <p:cNvSpPr>
            <a:spLocks noGrp="1"/>
          </p:cNvSpPr>
          <p:nvPr>
            <p:ph type="body" sz="quarter" idx="184" hasCustomPrompt="1"/>
          </p:nvPr>
        </p:nvSpPr>
        <p:spPr>
          <a:xfrm>
            <a:off x="3906520" y="1676400"/>
            <a:ext cx="21447761" cy="552011"/>
          </a:xfrm>
          <a:prstGeom prst="rect">
            <a:avLst/>
          </a:prstGeom>
        </p:spPr>
        <p:txBody>
          <a:bodyPr anchor="t" anchorCtr="0">
            <a:sp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7" name="Text Placeholder 76"/>
          <p:cNvSpPr>
            <a:spLocks noGrp="1"/>
          </p:cNvSpPr>
          <p:nvPr>
            <p:ph type="body" sz="quarter" idx="185" hasCustomPrompt="1"/>
          </p:nvPr>
        </p:nvSpPr>
        <p:spPr>
          <a:xfrm>
            <a:off x="3906520" y="232386"/>
            <a:ext cx="21447761" cy="880241"/>
          </a:xfrm>
          <a:prstGeom prst="rect">
            <a:avLst/>
          </a:prstGeom>
        </p:spPr>
        <p:txBody>
          <a:bodyPr anchor="t" anchorCtr="0">
            <a:sp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nchor="t" anchorCtr="0">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78170"/>
            <a:ext cx="21447761" cy="683264"/>
          </a:xfrm>
          <a:prstGeom prst="rect">
            <a:avLst/>
          </a:prstGeom>
        </p:spPr>
        <p:txBody>
          <a:bodyPr anchor="t" anchorCtr="0">
            <a:sp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76400"/>
            <a:ext cx="21447761" cy="552011"/>
          </a:xfrm>
          <a:prstGeom prst="rect">
            <a:avLst/>
          </a:prstGeom>
        </p:spPr>
        <p:txBody>
          <a:bodyPr anchor="t" anchorCtr="0">
            <a:sp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232386"/>
            <a:ext cx="21447761" cy="880241"/>
          </a:xfrm>
          <a:prstGeom prst="rect">
            <a:avLst/>
          </a:prstGeom>
        </p:spPr>
        <p:txBody>
          <a:bodyPr anchor="t" anchorCtr="0">
            <a:sp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D951A23-7FFD-204C-869A-7469BE75700C}"/>
              </a:ext>
            </a:extLst>
          </p:cNvPr>
          <p:cNvGrpSpPr/>
          <p:nvPr userDrawn="1"/>
        </p:nvGrpSpPr>
        <p:grpSpPr>
          <a:xfrm>
            <a:off x="-86402" y="-57150"/>
            <a:ext cx="29433603" cy="16573500"/>
            <a:chOff x="-81002" y="-57150"/>
            <a:chExt cx="27594003" cy="16573500"/>
          </a:xfrm>
        </p:grpSpPr>
        <p:sp>
          <p:nvSpPr>
            <p:cNvPr id="18" name="Text Box 14">
              <a:extLst>
                <a:ext uri="{FF2B5EF4-FFF2-40B4-BE49-F238E27FC236}">
                  <a16:creationId xmlns:a16="http://schemas.microsoft.com/office/drawing/2014/main" id="{5CADBED4-23B3-AF42-BFCE-723FDBBF101F}"/>
                </a:ext>
              </a:extLst>
            </p:cNvPr>
            <p:cNvSpPr txBox="1">
              <a:spLocks noChangeArrowheads="1"/>
            </p:cNvSpPr>
            <p:nvPr userDrawn="1"/>
          </p:nvSpPr>
          <p:spPr bwMode="auto">
            <a:xfrm>
              <a:off x="918370" y="16156940"/>
              <a:ext cx="1571625" cy="200575"/>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19" name="Freeform 18">
              <a:extLst>
                <a:ext uri="{FF2B5EF4-FFF2-40B4-BE49-F238E27FC236}">
                  <a16:creationId xmlns:a16="http://schemas.microsoft.com/office/drawing/2014/main" id="{91BD7D7F-62B0-8943-A75B-964AE3FA2ACD}"/>
                </a:ext>
              </a:extLst>
            </p:cNvPr>
            <p:cNvSpPr/>
            <p:nvPr userDrawn="1"/>
          </p:nvSpPr>
          <p:spPr>
            <a:xfrm>
              <a:off x="-36170" y="-48064"/>
              <a:ext cx="27549171" cy="165644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dirty="0"/>
            </a:p>
          </p:txBody>
        </p:sp>
        <p:sp>
          <p:nvSpPr>
            <p:cNvPr id="20" name="Freeform 19">
              <a:extLst>
                <a:ext uri="{FF2B5EF4-FFF2-40B4-BE49-F238E27FC236}">
                  <a16:creationId xmlns:a16="http://schemas.microsoft.com/office/drawing/2014/main" id="{F5781D29-8D26-CC47-8DC4-40A80CE43282}"/>
                </a:ext>
              </a:extLst>
            </p:cNvPr>
            <p:cNvSpPr/>
            <p:nvPr userDrawn="1"/>
          </p:nvSpPr>
          <p:spPr>
            <a:xfrm flipH="1" flipV="1">
              <a:off x="-36170" y="-48064"/>
              <a:ext cx="27549169" cy="1655589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21" name="Freeform 20">
              <a:extLst>
                <a:ext uri="{FF2B5EF4-FFF2-40B4-BE49-F238E27FC236}">
                  <a16:creationId xmlns:a16="http://schemas.microsoft.com/office/drawing/2014/main" id="{7682AA11-F0B4-4A45-BA47-EA99831A6CA8}"/>
                </a:ext>
              </a:extLst>
            </p:cNvPr>
            <p:cNvSpPr/>
            <p:nvPr userDrawn="1"/>
          </p:nvSpPr>
          <p:spPr>
            <a:xfrm>
              <a:off x="-81002" y="-57150"/>
              <a:ext cx="27594003" cy="165735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22" name="Text Box 14">
              <a:extLst>
                <a:ext uri="{FF2B5EF4-FFF2-40B4-BE49-F238E27FC236}">
                  <a16:creationId xmlns:a16="http://schemas.microsoft.com/office/drawing/2014/main" id="{48717DCE-020D-0045-A9DC-584FF4C3946E}"/>
                </a:ext>
              </a:extLst>
            </p:cNvPr>
            <p:cNvSpPr txBox="1">
              <a:spLocks noChangeArrowheads="1"/>
            </p:cNvSpPr>
            <p:nvPr userDrawn="1"/>
          </p:nvSpPr>
          <p:spPr bwMode="auto">
            <a:xfrm>
              <a:off x="918368" y="15962954"/>
              <a:ext cx="1571625" cy="211282"/>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grpSp>
      <p:graphicFrame>
        <p:nvGraphicFramePr>
          <p:cNvPr id="10" name="Table 9">
            <a:extLst>
              <a:ext uri="{FF2B5EF4-FFF2-40B4-BE49-F238E27FC236}">
                <a16:creationId xmlns:a16="http://schemas.microsoft.com/office/drawing/2014/main" id="{50E72AA0-F147-7040-A57D-4E62E8BBD767}"/>
              </a:ext>
            </a:extLst>
          </p:cNvPr>
          <p:cNvGraphicFramePr>
            <a:graphicFrameLocks noGrp="1"/>
          </p:cNvGraphicFramePr>
          <p:nvPr userDrawn="1">
            <p:extLst>
              <p:ext uri="{D42A27DB-BD31-4B8C-83A1-F6EECF244321}">
                <p14:modId xmlns:p14="http://schemas.microsoft.com/office/powerpoint/2010/main" val="303592279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A5873058-EF11-4846-BD70-E06FB3E7BC2A}"/>
              </a:ext>
            </a:extLst>
          </p:cNvPr>
          <p:cNvGraphicFramePr>
            <a:graphicFrameLocks noGrp="1"/>
          </p:cNvGraphicFramePr>
          <p:nvPr userDrawn="1">
            <p:extLst>
              <p:ext uri="{D42A27DB-BD31-4B8C-83A1-F6EECF244321}">
                <p14:modId xmlns:p14="http://schemas.microsoft.com/office/powerpoint/2010/main" val="3697004425"/>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3C9E09-17E0-7E46-9EC7-99AF8216A004}"/>
              </a:ext>
            </a:extLst>
          </p:cNvPr>
          <p:cNvGrpSpPr/>
          <p:nvPr userDrawn="1"/>
        </p:nvGrpSpPr>
        <p:grpSpPr>
          <a:xfrm>
            <a:off x="-86402" y="-57150"/>
            <a:ext cx="29433603" cy="16573500"/>
            <a:chOff x="-81002" y="-57150"/>
            <a:chExt cx="27594003" cy="16573500"/>
          </a:xfrm>
        </p:grpSpPr>
        <p:sp>
          <p:nvSpPr>
            <p:cNvPr id="10" name="Text Box 14"/>
            <p:cNvSpPr txBox="1">
              <a:spLocks noChangeArrowheads="1"/>
            </p:cNvSpPr>
            <p:nvPr userDrawn="1"/>
          </p:nvSpPr>
          <p:spPr bwMode="auto">
            <a:xfrm>
              <a:off x="918370" y="16156940"/>
              <a:ext cx="1571625" cy="200575"/>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74" name="Freeform 73"/>
            <p:cNvSpPr/>
            <p:nvPr userDrawn="1"/>
          </p:nvSpPr>
          <p:spPr>
            <a:xfrm>
              <a:off x="-36170" y="-48064"/>
              <a:ext cx="27549171" cy="165644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dirty="0"/>
            </a:p>
          </p:txBody>
        </p:sp>
        <p:sp>
          <p:nvSpPr>
            <p:cNvPr id="75" name="Freeform 74"/>
            <p:cNvSpPr/>
            <p:nvPr userDrawn="1"/>
          </p:nvSpPr>
          <p:spPr>
            <a:xfrm flipH="1" flipV="1">
              <a:off x="-36170" y="-48064"/>
              <a:ext cx="27549169" cy="1655589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76" name="Freeform 75"/>
            <p:cNvSpPr/>
            <p:nvPr userDrawn="1"/>
          </p:nvSpPr>
          <p:spPr>
            <a:xfrm>
              <a:off x="-81002" y="-57150"/>
              <a:ext cx="27594003" cy="165735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77" name="Text Box 14"/>
            <p:cNvSpPr txBox="1">
              <a:spLocks noChangeArrowheads="1"/>
            </p:cNvSpPr>
            <p:nvPr userDrawn="1"/>
          </p:nvSpPr>
          <p:spPr bwMode="auto">
            <a:xfrm>
              <a:off x="918368" y="15962954"/>
              <a:ext cx="1571625" cy="211282"/>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3254691146"/>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88D2DC4-BB04-E448-8C7E-D83ECE59E0A9}"/>
              </a:ext>
            </a:extLst>
          </p:cNvPr>
          <p:cNvGrpSpPr/>
          <p:nvPr userDrawn="1"/>
        </p:nvGrpSpPr>
        <p:grpSpPr>
          <a:xfrm>
            <a:off x="-86402" y="-57150"/>
            <a:ext cx="29433603" cy="16573500"/>
            <a:chOff x="-81002" y="-57150"/>
            <a:chExt cx="27594003" cy="16573500"/>
          </a:xfrm>
        </p:grpSpPr>
        <p:sp>
          <p:nvSpPr>
            <p:cNvPr id="10" name="Text Box 14">
              <a:extLst>
                <a:ext uri="{FF2B5EF4-FFF2-40B4-BE49-F238E27FC236}">
                  <a16:creationId xmlns:a16="http://schemas.microsoft.com/office/drawing/2014/main" id="{9057DDE1-2C35-A94D-AE0E-143FC424CC09}"/>
                </a:ext>
              </a:extLst>
            </p:cNvPr>
            <p:cNvSpPr txBox="1">
              <a:spLocks noChangeArrowheads="1"/>
            </p:cNvSpPr>
            <p:nvPr userDrawn="1"/>
          </p:nvSpPr>
          <p:spPr bwMode="auto">
            <a:xfrm>
              <a:off x="918370" y="16156940"/>
              <a:ext cx="1571625" cy="200575"/>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11" name="Freeform 10">
              <a:extLst>
                <a:ext uri="{FF2B5EF4-FFF2-40B4-BE49-F238E27FC236}">
                  <a16:creationId xmlns:a16="http://schemas.microsoft.com/office/drawing/2014/main" id="{420842D6-2FEB-3848-A8D0-21FB47BA78A6}"/>
                </a:ext>
              </a:extLst>
            </p:cNvPr>
            <p:cNvSpPr/>
            <p:nvPr userDrawn="1"/>
          </p:nvSpPr>
          <p:spPr>
            <a:xfrm>
              <a:off x="-36170" y="-48064"/>
              <a:ext cx="27549171" cy="165644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dirty="0"/>
            </a:p>
          </p:txBody>
        </p:sp>
        <p:sp>
          <p:nvSpPr>
            <p:cNvPr id="12" name="Freeform 11">
              <a:extLst>
                <a:ext uri="{FF2B5EF4-FFF2-40B4-BE49-F238E27FC236}">
                  <a16:creationId xmlns:a16="http://schemas.microsoft.com/office/drawing/2014/main" id="{E6969F7F-7C4B-DF42-92F1-67600F44C4A2}"/>
                </a:ext>
              </a:extLst>
            </p:cNvPr>
            <p:cNvSpPr/>
            <p:nvPr userDrawn="1"/>
          </p:nvSpPr>
          <p:spPr>
            <a:xfrm flipH="1" flipV="1">
              <a:off x="-36170" y="-48064"/>
              <a:ext cx="27549169" cy="1655589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3" name="Freeform 12">
              <a:extLst>
                <a:ext uri="{FF2B5EF4-FFF2-40B4-BE49-F238E27FC236}">
                  <a16:creationId xmlns:a16="http://schemas.microsoft.com/office/drawing/2014/main" id="{77827C27-C81F-4244-A3D1-3216516AC38C}"/>
                </a:ext>
              </a:extLst>
            </p:cNvPr>
            <p:cNvSpPr/>
            <p:nvPr userDrawn="1"/>
          </p:nvSpPr>
          <p:spPr>
            <a:xfrm>
              <a:off x="-81002" y="-57150"/>
              <a:ext cx="27594003" cy="165735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4" name="Text Box 14">
              <a:extLst>
                <a:ext uri="{FF2B5EF4-FFF2-40B4-BE49-F238E27FC236}">
                  <a16:creationId xmlns:a16="http://schemas.microsoft.com/office/drawing/2014/main" id="{B3A834B2-5A03-C44F-82B1-67800C5FEE43}"/>
                </a:ext>
              </a:extLst>
            </p:cNvPr>
            <p:cNvSpPr txBox="1">
              <a:spLocks noChangeArrowheads="1"/>
            </p:cNvSpPr>
            <p:nvPr userDrawn="1"/>
          </p:nvSpPr>
          <p:spPr bwMode="auto">
            <a:xfrm>
              <a:off x="918368" y="15962954"/>
              <a:ext cx="1571625" cy="211282"/>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grpSp>
      <p:graphicFrame>
        <p:nvGraphicFramePr>
          <p:cNvPr id="16" name="Table 15">
            <a:extLst>
              <a:ext uri="{FF2B5EF4-FFF2-40B4-BE49-F238E27FC236}">
                <a16:creationId xmlns:a16="http://schemas.microsoft.com/office/drawing/2014/main" id="{122E5797-8370-9542-8F10-E667129197F7}"/>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89064987-859E-D34C-A9F6-834407C918E7}"/>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653DFC0-C8CC-4048-8C0E-EB7A9A197D43}"/>
              </a:ext>
            </a:extLst>
          </p:cNvPr>
          <p:cNvGrpSpPr/>
          <p:nvPr userDrawn="1"/>
        </p:nvGrpSpPr>
        <p:grpSpPr>
          <a:xfrm>
            <a:off x="-86402" y="-57150"/>
            <a:ext cx="29433603" cy="16573500"/>
            <a:chOff x="-81002" y="-57150"/>
            <a:chExt cx="27594003" cy="16573500"/>
          </a:xfrm>
        </p:grpSpPr>
        <p:sp>
          <p:nvSpPr>
            <p:cNvPr id="10" name="Text Box 14">
              <a:extLst>
                <a:ext uri="{FF2B5EF4-FFF2-40B4-BE49-F238E27FC236}">
                  <a16:creationId xmlns:a16="http://schemas.microsoft.com/office/drawing/2014/main" id="{F703386D-7CF5-C24D-BCA4-7EA8DDB033FA}"/>
                </a:ext>
              </a:extLst>
            </p:cNvPr>
            <p:cNvSpPr txBox="1">
              <a:spLocks noChangeArrowheads="1"/>
            </p:cNvSpPr>
            <p:nvPr userDrawn="1"/>
          </p:nvSpPr>
          <p:spPr bwMode="auto">
            <a:xfrm>
              <a:off x="918370" y="16156940"/>
              <a:ext cx="1571625" cy="200575"/>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11" name="Freeform 10">
              <a:extLst>
                <a:ext uri="{FF2B5EF4-FFF2-40B4-BE49-F238E27FC236}">
                  <a16:creationId xmlns:a16="http://schemas.microsoft.com/office/drawing/2014/main" id="{8884A6D1-9E34-AB48-80E7-685F32A4596E}"/>
                </a:ext>
              </a:extLst>
            </p:cNvPr>
            <p:cNvSpPr/>
            <p:nvPr userDrawn="1"/>
          </p:nvSpPr>
          <p:spPr>
            <a:xfrm>
              <a:off x="-36170" y="-48064"/>
              <a:ext cx="27549171" cy="165644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dirty="0"/>
            </a:p>
          </p:txBody>
        </p:sp>
        <p:sp>
          <p:nvSpPr>
            <p:cNvPr id="12" name="Freeform 11">
              <a:extLst>
                <a:ext uri="{FF2B5EF4-FFF2-40B4-BE49-F238E27FC236}">
                  <a16:creationId xmlns:a16="http://schemas.microsoft.com/office/drawing/2014/main" id="{B7DA1284-3D64-6543-AE5B-C9E97C9C40D1}"/>
                </a:ext>
              </a:extLst>
            </p:cNvPr>
            <p:cNvSpPr/>
            <p:nvPr userDrawn="1"/>
          </p:nvSpPr>
          <p:spPr>
            <a:xfrm flipH="1" flipV="1">
              <a:off x="-36170" y="-48064"/>
              <a:ext cx="27549169" cy="1655589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3" name="Freeform 12">
              <a:extLst>
                <a:ext uri="{FF2B5EF4-FFF2-40B4-BE49-F238E27FC236}">
                  <a16:creationId xmlns:a16="http://schemas.microsoft.com/office/drawing/2014/main" id="{C0740610-C765-4141-9A13-24069536161F}"/>
                </a:ext>
              </a:extLst>
            </p:cNvPr>
            <p:cNvSpPr/>
            <p:nvPr userDrawn="1"/>
          </p:nvSpPr>
          <p:spPr>
            <a:xfrm>
              <a:off x="-81002" y="-57150"/>
              <a:ext cx="27594003" cy="165735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4" name="Text Box 14">
              <a:extLst>
                <a:ext uri="{FF2B5EF4-FFF2-40B4-BE49-F238E27FC236}">
                  <a16:creationId xmlns:a16="http://schemas.microsoft.com/office/drawing/2014/main" id="{05975483-D81A-564B-AFF2-97B19CA70837}"/>
                </a:ext>
              </a:extLst>
            </p:cNvPr>
            <p:cNvSpPr txBox="1">
              <a:spLocks noChangeArrowheads="1"/>
            </p:cNvSpPr>
            <p:nvPr userDrawn="1"/>
          </p:nvSpPr>
          <p:spPr bwMode="auto">
            <a:xfrm>
              <a:off x="918368" y="15962954"/>
              <a:ext cx="1571625" cy="211282"/>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grpSp>
      <p:graphicFrame>
        <p:nvGraphicFramePr>
          <p:cNvPr id="16" name="Table 15">
            <a:extLst>
              <a:ext uri="{FF2B5EF4-FFF2-40B4-BE49-F238E27FC236}">
                <a16:creationId xmlns:a16="http://schemas.microsoft.com/office/drawing/2014/main" id="{B96F4CE7-2880-854F-B2DB-E5D982EFC9C3}"/>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BACDD0B0-017D-8142-9D2D-87EF3C641C70}"/>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B1B9FD-444F-A0A6-0FAC-74B8BC85AA0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EC282D5-08C0-C0D6-E4BD-B42E824C30CC}"/>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6F0AB2D-AB74-6B4F-855B-122D70AB3146}"/>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A155318C-33DF-0A90-B3A9-510B782B20A9}"/>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62D650D1-A663-7089-0802-92144D91C7B4}"/>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624C13BF-4203-E3E9-DEC7-7C546BFBB79E}"/>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B134BC60-1B7F-D8F4-08E7-CDD44907BEEA}"/>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44E9DED9-E5BB-06F4-272E-ADF2ACBB4116}"/>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68727A85-BC21-CAC5-376A-95D70E1323D3}"/>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0047C6CD-5D3A-A3B0-F148-F119B2ECFD40}"/>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359E86EF-5736-3312-8EDC-8E40A1E3D687}"/>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5DA28AA4-85A2-5748-5E15-9E2F696B6C57}"/>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0FD66A4C-84B3-6F90-64FE-AB4D77D80DB9}"/>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81DBCFA9-CDA7-C477-CE87-A9011336F789}"/>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A269E505-0383-D244-49D1-BF153F5FD03C}"/>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C0576DFF-279F-E33E-FA6D-C49DDF482A03}"/>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9190EA16-43BB-5CC9-D5A7-6B7A83406F97}"/>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4233557111"/>
      </p:ext>
    </p:extLst>
  </p:cSld>
  <p:clrMapOvr>
    <a:masterClrMapping/>
  </p:clrMapOvr>
</p:sld>
</file>

<file path=ppt/theme/theme1.xml><?xml version="1.0" encoding="utf-8"?>
<a:theme xmlns:a="http://schemas.openxmlformats.org/drawingml/2006/main" name="PosterPresentations.com-36x60-Template-V3">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287</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PosterPresentations.com-36x60-Template-V3</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41</cp:revision>
  <dcterms:created xsi:type="dcterms:W3CDTF">2012-02-06T18:46:22Z</dcterms:created>
  <dcterms:modified xsi:type="dcterms:W3CDTF">2022-06-09T21:12:28Z</dcterms:modified>
</cp:coreProperties>
</file>