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8" r:id="rId3"/>
  </p:sldIdLst>
  <p:sldSz cx="359997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2047">
          <p15:clr>
            <a:srgbClr val="A4A3A4"/>
          </p15:clr>
        </p15:guide>
        <p15:guide id="4" orient="horz">
          <p15:clr>
            <a:srgbClr val="A4A3A4"/>
          </p15:clr>
        </p15:guide>
        <p15:guide id="5" pos="477">
          <p15:clr>
            <a:srgbClr val="A4A3A4"/>
          </p15:clr>
        </p15:guide>
        <p15:guide id="6" pos="222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82" autoAdjust="0"/>
    <p:restoredTop sz="94840" autoAdjust="0"/>
  </p:normalViewPr>
  <p:slideViewPr>
    <p:cSldViewPr snapToGrid="0" snapToObjects="1" showGuides="1">
      <p:cViewPr varScale="1">
        <p:scale>
          <a:sx n="30" d="100"/>
          <a:sy n="30" d="100"/>
        </p:scale>
        <p:origin x="3840" y="272"/>
      </p:cViewPr>
      <p:guideLst>
        <p:guide orient="horz" pos="22047"/>
        <p:guide orient="horz"/>
        <p:guide pos="477"/>
        <p:guide pos="222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x100CM template - Two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1700287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9" y="5758641"/>
            <a:ext cx="1698945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542881"/>
            <a:ext cx="16993608"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79" y="5758641"/>
            <a:ext cx="1698923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79" y="6425826"/>
            <a:ext cx="1698923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79" y="15561869"/>
            <a:ext cx="16984570"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8" y="16229051"/>
            <a:ext cx="1699108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49" y="28083131"/>
            <a:ext cx="1697606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79" y="28767134"/>
            <a:ext cx="1698457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16257348"/>
            <a:ext cx="17004346"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3339342"/>
            <a:ext cx="26270902" cy="1280160"/>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2059182"/>
            <a:ext cx="26270902" cy="1280160"/>
          </a:xfrm>
          <a:prstGeom prst="rect">
            <a:avLst/>
          </a:prstGeom>
        </p:spPr>
        <p:txBody>
          <a:bodyPr anchor="t" anchorCtr="1">
            <a:normAutofit/>
          </a:bodyPr>
          <a:lstStyle>
            <a:lvl1pPr marL="0" indent="0" algn="ctr">
              <a:buFontTx/>
              <a:buNone/>
              <a:defRPr sz="6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421209"/>
            <a:ext cx="26270902" cy="1637973"/>
          </a:xfrm>
          <a:prstGeom prst="rect">
            <a:avLst/>
          </a:prstGeom>
        </p:spPr>
        <p:txBody>
          <a:bodyPr anchor="t" anchorCtr="1">
            <a:normAutofit/>
          </a:bodyPr>
          <a:lstStyle>
            <a:lvl1pPr marL="0" indent="0" algn="ctr">
              <a:buFontTx/>
              <a:buNone/>
              <a:defRPr sz="8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00x100CM template - Three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17" y="6378952"/>
            <a:ext cx="1114762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5" y="5758641"/>
            <a:ext cx="11132732"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56506" y="19542203"/>
            <a:ext cx="1114892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72698" y="18857009"/>
            <a:ext cx="11132731"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2429598" y="23110818"/>
            <a:ext cx="1113142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429598" y="22499189"/>
            <a:ext cx="11131427"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2436109" y="6387633"/>
            <a:ext cx="1113142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430902" y="5758641"/>
            <a:ext cx="11137940"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110506" y="5758641"/>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110506" y="6378952"/>
            <a:ext cx="11135113" cy="747972"/>
          </a:xfrm>
          <a:prstGeom prst="rect">
            <a:avLst/>
          </a:prstGeom>
        </p:spPr>
        <p:txBody>
          <a:bodyPr wrap="square" lIns="187489" tIns="187489" rIns="187489" bIns="187489">
            <a:spAutoFit/>
          </a:bodyPr>
          <a:lstStyle>
            <a:lvl1pPr marL="0" indent="0">
              <a:buNone/>
              <a:defRPr sz="2400">
                <a:solidFill>
                  <a:schemeClr val="accent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10506" y="18821896"/>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106379" y="19442204"/>
            <a:ext cx="111392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10506" y="28083131"/>
            <a:ext cx="11135113" cy="618471"/>
          </a:xfrm>
          <a:prstGeom prst="rect">
            <a:avLst/>
          </a:prstGeom>
          <a:noFill/>
        </p:spPr>
        <p:txBody>
          <a:bodyPr wrap="square" lIns="74996" tIns="74996" rIns="74996" bIns="74996" anchor="ctr" anchorCtr="0">
            <a:spAutoFit/>
          </a:bodyPr>
          <a:lstStyle>
            <a:lvl1pPr marL="0" indent="0" algn="ctr">
              <a:buNone/>
              <a:tabLst/>
              <a:defRPr sz="300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110506" y="28703442"/>
            <a:ext cx="111392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1" name="Text Placeholder 76"/>
          <p:cNvSpPr>
            <a:spLocks noGrp="1"/>
          </p:cNvSpPr>
          <p:nvPr>
            <p:ph type="body" sz="quarter" idx="150" hasCustomPrompt="1"/>
          </p:nvPr>
        </p:nvSpPr>
        <p:spPr>
          <a:xfrm>
            <a:off x="4864418" y="3339342"/>
            <a:ext cx="26270902" cy="1280160"/>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2" name="Text Placeholder 76"/>
          <p:cNvSpPr>
            <a:spLocks noGrp="1"/>
          </p:cNvSpPr>
          <p:nvPr>
            <p:ph type="body" sz="quarter" idx="151" hasCustomPrompt="1"/>
          </p:nvPr>
        </p:nvSpPr>
        <p:spPr>
          <a:xfrm>
            <a:off x="4864418" y="2059182"/>
            <a:ext cx="26270902" cy="1280160"/>
          </a:xfrm>
          <a:prstGeom prst="rect">
            <a:avLst/>
          </a:prstGeom>
        </p:spPr>
        <p:txBody>
          <a:bodyPr anchor="t" anchorCtr="1">
            <a:normAutofit/>
          </a:bodyPr>
          <a:lstStyle>
            <a:lvl1pPr marL="0" indent="0" algn="ctr">
              <a:buFontTx/>
              <a:buNone/>
              <a:defRPr sz="6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3" name="Text Placeholder 76"/>
          <p:cNvSpPr>
            <a:spLocks noGrp="1"/>
          </p:cNvSpPr>
          <p:nvPr>
            <p:ph type="body" sz="quarter" idx="153" hasCustomPrompt="1"/>
          </p:nvPr>
        </p:nvSpPr>
        <p:spPr>
          <a:xfrm>
            <a:off x="4864418" y="421209"/>
            <a:ext cx="26270902" cy="1637973"/>
          </a:xfrm>
          <a:prstGeom prst="rect">
            <a:avLst/>
          </a:prstGeom>
        </p:spPr>
        <p:txBody>
          <a:bodyPr anchor="t" anchorCtr="1">
            <a:normAutofit/>
          </a:bodyPr>
          <a:lstStyle>
            <a:lvl1pPr marL="0" indent="0" algn="ctr">
              <a:buFontTx/>
              <a:buNone/>
              <a:defRPr sz="8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7752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Two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1700287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9" y="5758641"/>
            <a:ext cx="1698945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542881"/>
            <a:ext cx="16993608"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79" y="5758641"/>
            <a:ext cx="1698923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79" y="6425826"/>
            <a:ext cx="1698923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79" y="15561869"/>
            <a:ext cx="16984570"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8" y="16229051"/>
            <a:ext cx="1699108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49" y="28083131"/>
            <a:ext cx="1697606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79" y="28767134"/>
            <a:ext cx="1698457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16257348"/>
            <a:ext cx="17004346"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3374384"/>
            <a:ext cx="26270902" cy="1280160"/>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2094224"/>
            <a:ext cx="26270902" cy="1280160"/>
          </a:xfrm>
          <a:prstGeom prst="rect">
            <a:avLst/>
          </a:prstGeom>
        </p:spPr>
        <p:txBody>
          <a:bodyPr anchor="t" anchorCtr="1">
            <a:normAutofit/>
          </a:bodyPr>
          <a:lstStyle>
            <a:lvl1pPr marL="0" indent="0" algn="ctr">
              <a:buFontTx/>
              <a:buNone/>
              <a:defRPr sz="6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456251"/>
            <a:ext cx="26270902" cy="1637973"/>
          </a:xfrm>
          <a:prstGeom prst="rect">
            <a:avLst/>
          </a:prstGeom>
        </p:spPr>
        <p:txBody>
          <a:bodyPr anchor="t" anchorCtr="1">
            <a:normAutofit/>
          </a:bodyPr>
          <a:lstStyle>
            <a:lvl1pPr marL="0" indent="0" algn="ctr">
              <a:buFontTx/>
              <a:buNone/>
              <a:defRPr sz="8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00630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Three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17" y="6378952"/>
            <a:ext cx="1114762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5" y="5758641"/>
            <a:ext cx="11132732"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56506" y="19542203"/>
            <a:ext cx="1114892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72698" y="18857009"/>
            <a:ext cx="11132731"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2429598" y="23110818"/>
            <a:ext cx="1113142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429598" y="22499189"/>
            <a:ext cx="11131427"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2436109" y="6387633"/>
            <a:ext cx="1113142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430902" y="5758641"/>
            <a:ext cx="11137940"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110506" y="5758641"/>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110506" y="6378952"/>
            <a:ext cx="11135113"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10506" y="18821896"/>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106379" y="19442204"/>
            <a:ext cx="111392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10506" y="28083131"/>
            <a:ext cx="11135113" cy="618471"/>
          </a:xfrm>
          <a:prstGeom prst="rect">
            <a:avLst/>
          </a:prstGeom>
          <a:noFill/>
        </p:spPr>
        <p:txBody>
          <a:bodyPr wrap="square" lIns="74996" tIns="74996" rIns="74996" bIns="74996" anchor="ctr" anchorCtr="0">
            <a:spAutoFit/>
          </a:bodyPr>
          <a:lstStyle>
            <a:lvl1pPr marL="0" indent="0" algn="ctr">
              <a:buNone/>
              <a:tabLst/>
              <a:defRPr sz="300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110506" y="28703442"/>
            <a:ext cx="111392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1" name="Text Placeholder 76"/>
          <p:cNvSpPr>
            <a:spLocks noGrp="1"/>
          </p:cNvSpPr>
          <p:nvPr>
            <p:ph type="body" sz="quarter" idx="150" hasCustomPrompt="1"/>
          </p:nvPr>
        </p:nvSpPr>
        <p:spPr>
          <a:xfrm>
            <a:off x="4864418" y="3259828"/>
            <a:ext cx="26270902" cy="1280160"/>
          </a:xfrm>
          <a:prstGeom prst="rect">
            <a:avLst/>
          </a:prstGeom>
        </p:spPr>
        <p:txBody>
          <a:bodyPr>
            <a:norm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2" name="Text Placeholder 76"/>
          <p:cNvSpPr>
            <a:spLocks noGrp="1"/>
          </p:cNvSpPr>
          <p:nvPr>
            <p:ph type="body" sz="quarter" idx="151" hasCustomPrompt="1"/>
          </p:nvPr>
        </p:nvSpPr>
        <p:spPr>
          <a:xfrm>
            <a:off x="4864418" y="1979668"/>
            <a:ext cx="26270902" cy="1280160"/>
          </a:xfrm>
          <a:prstGeom prst="rect">
            <a:avLst/>
          </a:prstGeom>
        </p:spPr>
        <p:txBody>
          <a:bodyPr anchor="t" anchorCtr="1">
            <a:normAutofit/>
          </a:bodyPr>
          <a:lstStyle>
            <a:lvl1pPr marL="0" indent="0" algn="ctr">
              <a:buFontTx/>
              <a:buNone/>
              <a:defRPr sz="7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3" name="Text Placeholder 76"/>
          <p:cNvSpPr>
            <a:spLocks noGrp="1"/>
          </p:cNvSpPr>
          <p:nvPr>
            <p:ph type="body" sz="quarter" idx="153" hasCustomPrompt="1"/>
          </p:nvPr>
        </p:nvSpPr>
        <p:spPr>
          <a:xfrm>
            <a:off x="4864418" y="341695"/>
            <a:ext cx="26270902" cy="163797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06319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04F4D2-BA43-B44B-BCA2-0FED22A88A7C}"/>
              </a:ext>
            </a:extLst>
          </p:cNvPr>
          <p:cNvSpPr/>
          <p:nvPr userDrawn="1"/>
        </p:nvSpPr>
        <p:spPr>
          <a:xfrm rot="10800000">
            <a:off x="-41357" y="34608261"/>
            <a:ext cx="35999738" cy="1391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D9743A-8061-B441-A2B7-7C4CB0B70CD4}"/>
              </a:ext>
            </a:extLst>
          </p:cNvPr>
          <p:cNvSpPr/>
          <p:nvPr userDrawn="1"/>
        </p:nvSpPr>
        <p:spPr>
          <a:xfrm>
            <a:off x="0" y="1"/>
            <a:ext cx="35999738" cy="4452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4"/>
          <p:cNvSpPr txBox="1">
            <a:spLocks noChangeArrowheads="1"/>
          </p:cNvSpPr>
          <p:nvPr userDrawn="1"/>
        </p:nvSpPr>
        <p:spPr bwMode="auto">
          <a:xfrm>
            <a:off x="796094" y="35165870"/>
            <a:ext cx="2062485" cy="276260"/>
          </a:xfrm>
          <a:prstGeom prst="rect">
            <a:avLst/>
          </a:prstGeom>
          <a:noFill/>
          <a:ln w="9525">
            <a:noFill/>
            <a:miter lim="800000"/>
            <a:headEnd/>
            <a:tailEnd/>
          </a:ln>
          <a:effectLst/>
        </p:spPr>
        <p:txBody>
          <a:bodyPr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8B5F2019-6BAB-A24E-AAA3-6DB7744B7278}"/>
              </a:ext>
            </a:extLst>
          </p:cNvPr>
          <p:cNvGraphicFramePr>
            <a:graphicFrameLocks noGrp="1"/>
          </p:cNvGraphicFramePr>
          <p:nvPr userDrawn="1">
            <p:extLst>
              <p:ext uri="{D42A27DB-BD31-4B8C-83A1-F6EECF244321}">
                <p14:modId xmlns:p14="http://schemas.microsoft.com/office/powerpoint/2010/main" val="1046385232"/>
              </p:ext>
            </p:extLst>
          </p:nvPr>
        </p:nvGraphicFramePr>
        <p:xfrm>
          <a:off x="-10813774" y="23443"/>
          <a:ext cx="10063780" cy="35976294"/>
        </p:xfrm>
        <a:graphic>
          <a:graphicData uri="http://schemas.openxmlformats.org/drawingml/2006/table">
            <a:tbl>
              <a:tblPr firstRow="1" bandRow="1">
                <a:tableStyleId>{5C22544A-7EE6-4342-B048-85BDC9FD1C3A}</a:tableStyleId>
              </a:tblPr>
              <a:tblGrid>
                <a:gridCol w="4315268">
                  <a:extLst>
                    <a:ext uri="{9D8B030D-6E8A-4147-A177-3AD203B41FA5}">
                      <a16:colId xmlns:a16="http://schemas.microsoft.com/office/drawing/2014/main" val="20000"/>
                    </a:ext>
                  </a:extLst>
                </a:gridCol>
                <a:gridCol w="574851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4"/>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5"/>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500CD306-9ABA-3E4C-943B-708772968080}"/>
              </a:ext>
            </a:extLst>
          </p:cNvPr>
          <p:cNvGraphicFramePr>
            <a:graphicFrameLocks noGrp="1"/>
          </p:cNvGraphicFramePr>
          <p:nvPr userDrawn="1">
            <p:extLst>
              <p:ext uri="{D42A27DB-BD31-4B8C-83A1-F6EECF244321}">
                <p14:modId xmlns:p14="http://schemas.microsoft.com/office/powerpoint/2010/main" val="1810900163"/>
              </p:ext>
            </p:extLst>
          </p:nvPr>
        </p:nvGraphicFramePr>
        <p:xfrm>
          <a:off x="36708375" y="0"/>
          <a:ext cx="10063779" cy="35999739"/>
        </p:xfrm>
        <a:graphic>
          <a:graphicData uri="http://schemas.openxmlformats.org/drawingml/2006/table">
            <a:tbl>
              <a:tblPr firstRow="1" bandRow="1">
                <a:tableStyleId>{5C22544A-7EE6-4342-B048-85BDC9FD1C3A}</a:tableStyleId>
              </a:tblPr>
              <a:tblGrid>
                <a:gridCol w="3949000">
                  <a:extLst>
                    <a:ext uri="{9D8B030D-6E8A-4147-A177-3AD203B41FA5}">
                      <a16:colId xmlns:a16="http://schemas.microsoft.com/office/drawing/2014/main" val="20000"/>
                    </a:ext>
                  </a:extLst>
                </a:gridCol>
                <a:gridCol w="1186375">
                  <a:extLst>
                    <a:ext uri="{9D8B030D-6E8A-4147-A177-3AD203B41FA5}">
                      <a16:colId xmlns:a16="http://schemas.microsoft.com/office/drawing/2014/main" val="764104496"/>
                    </a:ext>
                  </a:extLst>
                </a:gridCol>
                <a:gridCol w="4928404">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6E5FC7-AECA-6545-9C4C-6932CCBF0B74}"/>
              </a:ext>
            </a:extLst>
          </p:cNvPr>
          <p:cNvSpPr/>
          <p:nvPr userDrawn="1"/>
        </p:nvSpPr>
        <p:spPr>
          <a:xfrm rot="10800000">
            <a:off x="-1" y="34608259"/>
            <a:ext cx="35999737" cy="1391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669E356-C4EB-CD44-8C19-46AC04787523}"/>
              </a:ext>
            </a:extLst>
          </p:cNvPr>
          <p:cNvSpPr/>
          <p:nvPr userDrawn="1"/>
        </p:nvSpPr>
        <p:spPr>
          <a:xfrm>
            <a:off x="0" y="1"/>
            <a:ext cx="35999738" cy="44527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4"/>
          <p:cNvSpPr txBox="1">
            <a:spLocks noChangeArrowheads="1"/>
          </p:cNvSpPr>
          <p:nvPr userDrawn="1"/>
        </p:nvSpPr>
        <p:spPr bwMode="auto">
          <a:xfrm>
            <a:off x="875606" y="35165870"/>
            <a:ext cx="2062485" cy="276260"/>
          </a:xfrm>
          <a:prstGeom prst="rect">
            <a:avLst/>
          </a:prstGeom>
          <a:noFill/>
          <a:ln w="9525">
            <a:noFill/>
            <a:miter lim="800000"/>
            <a:headEnd/>
            <a:tailEnd/>
          </a:ln>
          <a:effectLst/>
        </p:spPr>
        <p:txBody>
          <a:bodyPr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375944586"/>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7620F8-533A-3645-9205-E058079EBCB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799A28C-3207-094D-9374-14A698496A0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9287CF7-A9A8-0348-B787-F2D49438574E}"/>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D1F749BB-88BC-4E40-AB6D-08B05B61499F}"/>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7547D3A4-D827-854F-AE5E-6EB8D62E0FF1}"/>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82D6A39B-480F-574D-A99C-45FD66B19E6E}"/>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D49F3590-9A56-8C49-9714-B1C910740A78}"/>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117DDAB0-40A6-4F48-87FA-A24B1996E311}"/>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87C63415-BEEF-B74B-923E-74E3FFC5B64B}"/>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F3955D15-D7DA-664D-B29A-4868B19A2309}"/>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CF95C7EA-B027-7F4A-A59D-DCBBEF23A1EF}"/>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B6E0D395-37F7-044A-93A9-1E318E0FCBEA}"/>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4A298ABC-E5E3-EC41-95AC-39767339072A}"/>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9C9C8D7D-879A-F442-B725-C7EF3B4257DF}"/>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E13B766B-30F6-1E45-A658-533172897BF3}"/>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3CFD5AFE-80B2-DD41-804D-3BC392B9DEBB}"/>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023506F8-A301-D84B-A775-9CD1C60D0BD5}"/>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955085525"/>
      </p:ext>
    </p:extLst>
  </p:cSld>
  <p:clrMapOvr>
    <a:masterClrMapping/>
  </p:clrMapOvr>
</p:sld>
</file>

<file path=ppt/theme/theme1.xml><?xml version="1.0" encoding="utf-8"?>
<a:theme xmlns:a="http://schemas.openxmlformats.org/drawingml/2006/main" name="100x100CM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159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100x100CM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100x100cm PowerPoint Presentation</dc:title>
  <dc:subject>Research poster presentation template </dc:subject>
  <dc:creator>PosterPresentations.com </dc:creator>
  <cp:keywords>100x100cm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40</cp:revision>
  <dcterms:created xsi:type="dcterms:W3CDTF">2012-02-09T20:53:12Z</dcterms:created>
  <dcterms:modified xsi:type="dcterms:W3CDTF">2019-08-26T23:43:46Z</dcterms:modified>
  <cp:category>Research poster templates </cp:category>
</cp:coreProperties>
</file>