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41">
          <p15:clr>
            <a:srgbClr val="A4A3A4"/>
          </p15:clr>
        </p15:guide>
        <p15:guide id="3" orient="horz" pos="30856">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8" autoAdjust="0"/>
    <p:restoredTop sz="94858" autoAdjust="0"/>
  </p:normalViewPr>
  <p:slideViewPr>
    <p:cSldViewPr snapToGrid="0" snapToObjects="1" showGuides="1">
      <p:cViewPr varScale="1">
        <p:scale>
          <a:sx n="25" d="100"/>
          <a:sy n="25" d="100"/>
        </p:scale>
        <p:origin x="4616" y="216"/>
      </p:cViewPr>
      <p:guideLst>
        <p:guide orient="horz" pos="441"/>
        <p:guide orient="horz" pos="30856"/>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35110" y="8191761"/>
            <a:ext cx="1700287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49999" y="7321975"/>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49869" y="7321975"/>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49869" y="8191761"/>
            <a:ext cx="1698923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4445219"/>
            <a:ext cx="26270902" cy="1052202"/>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401600"/>
            <a:ext cx="26270902" cy="1952822"/>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427838"/>
            <a:ext cx="26270902" cy="1952822"/>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21980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B00000-D336-6549-8DAB-778AC8AA6B05}"/>
              </a:ext>
            </a:extLst>
          </p:cNvPr>
          <p:cNvSpPr/>
          <p:nvPr userDrawn="1"/>
        </p:nvSpPr>
        <p:spPr>
          <a:xfrm rot="10800000">
            <a:off x="0" y="48983900"/>
            <a:ext cx="35999738" cy="140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F96123-ED2B-A54B-81BF-B6C31E028DD6}"/>
              </a:ext>
            </a:extLst>
          </p:cNvPr>
          <p:cNvSpPr/>
          <p:nvPr userDrawn="1"/>
        </p:nvSpPr>
        <p:spPr>
          <a:xfrm>
            <a:off x="0" y="1"/>
            <a:ext cx="35999738" cy="6248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4"/>
          <p:cNvSpPr txBox="1">
            <a:spLocks noChangeArrowheads="1"/>
          </p:cNvSpPr>
          <p:nvPr userDrawn="1"/>
        </p:nvSpPr>
        <p:spPr bwMode="auto">
          <a:xfrm>
            <a:off x="1093516" y="49494458"/>
            <a:ext cx="3135584" cy="379058"/>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193B74F0-2EA3-0242-9439-5698E54158C3}"/>
              </a:ext>
            </a:extLst>
          </p:cNvPr>
          <p:cNvGraphicFramePr>
            <a:graphicFrameLocks noGrp="1"/>
          </p:cNvGraphicFramePr>
          <p:nvPr userDrawn="1">
            <p:extLst>
              <p:ext uri="{D42A27DB-BD31-4B8C-83A1-F6EECF244321}">
                <p14:modId xmlns:p14="http://schemas.microsoft.com/office/powerpoint/2010/main" val="1770139661"/>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3E1A188-F3EC-EC4B-9C7C-E2C0ECF29239}"/>
              </a:ext>
            </a:extLst>
          </p:cNvPr>
          <p:cNvGraphicFramePr>
            <a:graphicFrameLocks noGrp="1"/>
          </p:cNvGraphicFramePr>
          <p:nvPr userDrawn="1">
            <p:extLst>
              <p:ext uri="{D42A27DB-BD31-4B8C-83A1-F6EECF244321}">
                <p14:modId xmlns:p14="http://schemas.microsoft.com/office/powerpoint/2010/main" val="4219581602"/>
              </p:ext>
            </p:extLst>
          </p:nvPr>
        </p:nvGraphicFramePr>
        <p:xfrm>
          <a:off x="36619104" y="23440"/>
          <a:ext cx="14851956" cy="50378094"/>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79517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27339">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1046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6263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9640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14818">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7375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3421">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42652">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1FE3E5-C80D-5F4B-B54A-0FC4A8BE84DA}"/>
              </a:ext>
            </a:extLst>
          </p:cNvPr>
          <p:cNvSpPr/>
          <p:nvPr userDrawn="1"/>
        </p:nvSpPr>
        <p:spPr>
          <a:xfrm rot="10800000">
            <a:off x="0" y="48983900"/>
            <a:ext cx="35999738" cy="140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FCF-50C5-C843-9635-3234A5ED505E}"/>
              </a:ext>
            </a:extLst>
          </p:cNvPr>
          <p:cNvSpPr/>
          <p:nvPr userDrawn="1"/>
        </p:nvSpPr>
        <p:spPr>
          <a:xfrm>
            <a:off x="0" y="1"/>
            <a:ext cx="35999738" cy="6248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4"/>
          <p:cNvSpPr txBox="1">
            <a:spLocks noChangeArrowheads="1"/>
          </p:cNvSpPr>
          <p:nvPr userDrawn="1"/>
        </p:nvSpPr>
        <p:spPr bwMode="auto">
          <a:xfrm>
            <a:off x="1093516" y="49494458"/>
            <a:ext cx="3135584" cy="379058"/>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7" name="Text Placeholder 76">
            <a:extLst>
              <a:ext uri="{FF2B5EF4-FFF2-40B4-BE49-F238E27FC236}">
                <a16:creationId xmlns:a16="http://schemas.microsoft.com/office/drawing/2014/main" id="{7803C990-AFDF-F544-92ED-D5E397A175D9}"/>
              </a:ext>
            </a:extLst>
          </p:cNvPr>
          <p:cNvSpPr txBox="1">
            <a:spLocks/>
          </p:cNvSpPr>
          <p:nvPr userDrawn="1"/>
        </p:nvSpPr>
        <p:spPr>
          <a:xfrm>
            <a:off x="4864418" y="4445219"/>
            <a:ext cx="26270902" cy="1052202"/>
          </a:xfrm>
          <a:prstGeom prst="rect">
            <a:avLst/>
          </a:prstGeom>
        </p:spPr>
        <p:txBody>
          <a:bodyPr>
            <a:normAutofit/>
          </a:bodyPr>
          <a:lstStyle>
            <a:lvl1pPr marL="0" indent="0" algn="ctr" defTabSz="5081463" rtl="0" eaLnBrk="1" latinLnBrk="0" hangingPunct="1">
              <a:spcBef>
                <a:spcPct val="20000"/>
              </a:spcBef>
              <a:buFontTx/>
              <a:buNone/>
              <a:defRPr sz="6000" kern="1200">
                <a:solidFill>
                  <a:schemeClr val="bg1"/>
                </a:solidFill>
                <a:latin typeface="+mj-lt"/>
                <a:ea typeface="+mn-ea"/>
                <a:cs typeface="+mn-cs"/>
              </a:defRPr>
            </a:lvl1pPr>
            <a:lvl2pPr marL="4128688" indent="-1587956" algn="l" defTabSz="5081463" rtl="0" eaLnBrk="1" latinLnBrk="0" hangingPunct="1">
              <a:spcBef>
                <a:spcPct val="20000"/>
              </a:spcBef>
              <a:buFontTx/>
              <a:buNone/>
              <a:defRPr sz="7200" kern="1200">
                <a:solidFill>
                  <a:schemeClr val="tx1"/>
                </a:solidFill>
                <a:latin typeface="+mn-lt"/>
                <a:ea typeface="+mn-ea"/>
                <a:cs typeface="+mn-cs"/>
              </a:defRPr>
            </a:lvl2pPr>
            <a:lvl3pPr marL="6351829" indent="-1270367" algn="l" defTabSz="5081463" rtl="0" eaLnBrk="1" latinLnBrk="0" hangingPunct="1">
              <a:spcBef>
                <a:spcPct val="20000"/>
              </a:spcBef>
              <a:buFontTx/>
              <a:buNone/>
              <a:defRPr sz="7200" kern="1200">
                <a:solidFill>
                  <a:schemeClr val="tx1"/>
                </a:solidFill>
                <a:latin typeface="+mn-lt"/>
                <a:ea typeface="+mn-ea"/>
                <a:cs typeface="+mn-cs"/>
              </a:defRPr>
            </a:lvl3pPr>
            <a:lvl4pPr marL="8892560" indent="-1270367" algn="l" defTabSz="5081463" rtl="0" eaLnBrk="1" latinLnBrk="0" hangingPunct="1">
              <a:spcBef>
                <a:spcPct val="20000"/>
              </a:spcBef>
              <a:buFontTx/>
              <a:buNone/>
              <a:defRPr sz="7200" kern="1200">
                <a:solidFill>
                  <a:schemeClr val="tx1"/>
                </a:solidFill>
                <a:latin typeface="+mn-lt"/>
                <a:ea typeface="+mn-ea"/>
                <a:cs typeface="+mn-cs"/>
              </a:defRPr>
            </a:lvl4pPr>
            <a:lvl5pPr marL="11433290" indent="-1270367" algn="l" defTabSz="5081463" rtl="0" eaLnBrk="1" latinLnBrk="0" hangingPunct="1">
              <a:spcBef>
                <a:spcPct val="20000"/>
              </a:spcBef>
              <a:buFontTx/>
              <a:buNone/>
              <a:defRPr sz="7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r>
              <a:rPr lang="en-US"/>
              <a:t>Click here to add affiliations</a:t>
            </a:r>
            <a:endParaRPr lang="en-US" dirty="0"/>
          </a:p>
        </p:txBody>
      </p:sp>
      <p:sp>
        <p:nvSpPr>
          <p:cNvPr id="8" name="Text Placeholder 76">
            <a:extLst>
              <a:ext uri="{FF2B5EF4-FFF2-40B4-BE49-F238E27FC236}">
                <a16:creationId xmlns:a16="http://schemas.microsoft.com/office/drawing/2014/main" id="{76C8F573-01D3-3D44-970C-892E89188D4D}"/>
              </a:ext>
            </a:extLst>
          </p:cNvPr>
          <p:cNvSpPr txBox="1">
            <a:spLocks/>
          </p:cNvSpPr>
          <p:nvPr userDrawn="1"/>
        </p:nvSpPr>
        <p:spPr>
          <a:xfrm>
            <a:off x="4864418" y="2401600"/>
            <a:ext cx="26270902" cy="1952822"/>
          </a:xfrm>
          <a:prstGeom prst="rect">
            <a:avLst/>
          </a:prstGeom>
        </p:spPr>
        <p:txBody>
          <a:bodyPr anchor="t" anchorCtr="1">
            <a:normAutofit/>
          </a:bodyPr>
          <a:lstStyle>
            <a:lvl1pPr marL="0" indent="0" algn="ctr" defTabSz="5081463" rtl="0" eaLnBrk="1" latinLnBrk="0" hangingPunct="1">
              <a:spcBef>
                <a:spcPct val="20000"/>
              </a:spcBef>
              <a:buFontTx/>
              <a:buNone/>
              <a:defRPr sz="8800" kern="1200">
                <a:solidFill>
                  <a:schemeClr val="bg1"/>
                </a:solidFill>
                <a:latin typeface="+mj-lt"/>
                <a:ea typeface="+mn-ea"/>
                <a:cs typeface="+mn-cs"/>
              </a:defRPr>
            </a:lvl1pPr>
            <a:lvl2pPr marL="4128688" indent="-1587956" algn="l" defTabSz="5081463" rtl="0" eaLnBrk="1" latinLnBrk="0" hangingPunct="1">
              <a:spcBef>
                <a:spcPct val="20000"/>
              </a:spcBef>
              <a:buFontTx/>
              <a:buNone/>
              <a:defRPr sz="7200" kern="1200">
                <a:solidFill>
                  <a:schemeClr val="tx1"/>
                </a:solidFill>
                <a:latin typeface="+mn-lt"/>
                <a:ea typeface="+mn-ea"/>
                <a:cs typeface="+mn-cs"/>
              </a:defRPr>
            </a:lvl2pPr>
            <a:lvl3pPr marL="6351829" indent="-1270367" algn="l" defTabSz="5081463" rtl="0" eaLnBrk="1" latinLnBrk="0" hangingPunct="1">
              <a:spcBef>
                <a:spcPct val="20000"/>
              </a:spcBef>
              <a:buFontTx/>
              <a:buNone/>
              <a:defRPr sz="7200" kern="1200">
                <a:solidFill>
                  <a:schemeClr val="tx1"/>
                </a:solidFill>
                <a:latin typeface="+mn-lt"/>
                <a:ea typeface="+mn-ea"/>
                <a:cs typeface="+mn-cs"/>
              </a:defRPr>
            </a:lvl3pPr>
            <a:lvl4pPr marL="8892560" indent="-1270367" algn="l" defTabSz="5081463" rtl="0" eaLnBrk="1" latinLnBrk="0" hangingPunct="1">
              <a:spcBef>
                <a:spcPct val="20000"/>
              </a:spcBef>
              <a:buFontTx/>
              <a:buNone/>
              <a:defRPr sz="7200" kern="1200">
                <a:solidFill>
                  <a:schemeClr val="tx1"/>
                </a:solidFill>
                <a:latin typeface="+mn-lt"/>
                <a:ea typeface="+mn-ea"/>
                <a:cs typeface="+mn-cs"/>
              </a:defRPr>
            </a:lvl4pPr>
            <a:lvl5pPr marL="11433290" indent="-1270367" algn="l" defTabSz="5081463" rtl="0" eaLnBrk="1" latinLnBrk="0" hangingPunct="1">
              <a:spcBef>
                <a:spcPct val="20000"/>
              </a:spcBef>
              <a:buFontTx/>
              <a:buNone/>
              <a:defRPr sz="7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r>
              <a:rPr lang="en-US"/>
              <a:t>Click here to add authors</a:t>
            </a:r>
            <a:endParaRPr lang="en-US" dirty="0"/>
          </a:p>
        </p:txBody>
      </p:sp>
      <p:sp>
        <p:nvSpPr>
          <p:cNvPr id="9" name="Text Placeholder 76">
            <a:extLst>
              <a:ext uri="{FF2B5EF4-FFF2-40B4-BE49-F238E27FC236}">
                <a16:creationId xmlns:a16="http://schemas.microsoft.com/office/drawing/2014/main" id="{2F81F5A2-ED25-B04F-99E6-42CD261D9ECD}"/>
              </a:ext>
            </a:extLst>
          </p:cNvPr>
          <p:cNvSpPr txBox="1">
            <a:spLocks/>
          </p:cNvSpPr>
          <p:nvPr userDrawn="1"/>
        </p:nvSpPr>
        <p:spPr>
          <a:xfrm>
            <a:off x="4864418" y="427838"/>
            <a:ext cx="26270902" cy="1952822"/>
          </a:xfrm>
          <a:prstGeom prst="rect">
            <a:avLst/>
          </a:prstGeom>
        </p:spPr>
        <p:txBody>
          <a:bodyPr anchor="t" anchorCtr="1">
            <a:normAutofit/>
          </a:bodyPr>
          <a:lstStyle>
            <a:lvl1pPr marL="0" indent="0" algn="ctr" defTabSz="5081463" rtl="0" eaLnBrk="1" latinLnBrk="0" hangingPunct="1">
              <a:spcBef>
                <a:spcPct val="20000"/>
              </a:spcBef>
              <a:buFontTx/>
              <a:buNone/>
              <a:defRPr sz="11500" b="1" kern="1200">
                <a:solidFill>
                  <a:schemeClr val="bg1"/>
                </a:solidFill>
                <a:latin typeface="+mj-lt"/>
                <a:ea typeface="+mn-ea"/>
                <a:cs typeface="+mn-cs"/>
              </a:defRPr>
            </a:lvl1pPr>
            <a:lvl2pPr marL="4128688" indent="-1587956" algn="l" defTabSz="5081463" rtl="0" eaLnBrk="1" latinLnBrk="0" hangingPunct="1">
              <a:spcBef>
                <a:spcPct val="20000"/>
              </a:spcBef>
              <a:buFontTx/>
              <a:buNone/>
              <a:defRPr sz="7200" kern="1200">
                <a:solidFill>
                  <a:schemeClr val="tx1"/>
                </a:solidFill>
                <a:latin typeface="+mn-lt"/>
                <a:ea typeface="+mn-ea"/>
                <a:cs typeface="+mn-cs"/>
              </a:defRPr>
            </a:lvl2pPr>
            <a:lvl3pPr marL="6351829" indent="-1270367" algn="l" defTabSz="5081463" rtl="0" eaLnBrk="1" latinLnBrk="0" hangingPunct="1">
              <a:spcBef>
                <a:spcPct val="20000"/>
              </a:spcBef>
              <a:buFontTx/>
              <a:buNone/>
              <a:defRPr sz="7200" kern="1200">
                <a:solidFill>
                  <a:schemeClr val="tx1"/>
                </a:solidFill>
                <a:latin typeface="+mn-lt"/>
                <a:ea typeface="+mn-ea"/>
                <a:cs typeface="+mn-cs"/>
              </a:defRPr>
            </a:lvl3pPr>
            <a:lvl4pPr marL="8892560" indent="-1270367" algn="l" defTabSz="5081463" rtl="0" eaLnBrk="1" latinLnBrk="0" hangingPunct="1">
              <a:spcBef>
                <a:spcPct val="20000"/>
              </a:spcBef>
              <a:buFontTx/>
              <a:buNone/>
              <a:defRPr sz="7200" kern="1200">
                <a:solidFill>
                  <a:schemeClr val="tx1"/>
                </a:solidFill>
                <a:latin typeface="+mn-lt"/>
                <a:ea typeface="+mn-ea"/>
                <a:cs typeface="+mn-cs"/>
              </a:defRPr>
            </a:lvl4pPr>
            <a:lvl5pPr marL="11433290" indent="-1270367" algn="l" defTabSz="5081463" rtl="0" eaLnBrk="1" latinLnBrk="0" hangingPunct="1">
              <a:spcBef>
                <a:spcPct val="20000"/>
              </a:spcBef>
              <a:buFontTx/>
              <a:buNone/>
              <a:defRPr sz="7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332246919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F9A20C2-8A73-E947-88F4-728546B9ED72}"/>
              </a:ext>
            </a:extLst>
          </p:cNvPr>
          <p:cNvSpPr>
            <a:spLocks noGrp="1"/>
          </p:cNvSpPr>
          <p:nvPr>
            <p:ph type="body" sz="quarter" idx="10"/>
          </p:nvPr>
        </p:nvSpPr>
        <p:spPr/>
        <p:txBody>
          <a:bodyPr/>
          <a:lstStyle/>
          <a:p>
            <a:endParaRPr lang="en-US"/>
          </a:p>
        </p:txBody>
      </p:sp>
      <p:sp>
        <p:nvSpPr>
          <p:cNvPr id="26" name="Text Placeholder 25">
            <a:extLst>
              <a:ext uri="{FF2B5EF4-FFF2-40B4-BE49-F238E27FC236}">
                <a16:creationId xmlns:a16="http://schemas.microsoft.com/office/drawing/2014/main" id="{205FA7DF-3E9A-7B4D-8778-312A472CE659}"/>
              </a:ext>
            </a:extLst>
          </p:cNvPr>
          <p:cNvSpPr>
            <a:spLocks noGrp="1"/>
          </p:cNvSpPr>
          <p:nvPr>
            <p:ph type="body" sz="quarter" idx="11"/>
          </p:nvPr>
        </p:nvSpPr>
        <p:spPr/>
        <p:txBody>
          <a:bodyPr/>
          <a:lstStyle/>
          <a:p>
            <a:endParaRPr lang="en-US"/>
          </a:p>
        </p:txBody>
      </p:sp>
      <p:sp>
        <p:nvSpPr>
          <p:cNvPr id="27" name="Text Placeholder 26">
            <a:extLst>
              <a:ext uri="{FF2B5EF4-FFF2-40B4-BE49-F238E27FC236}">
                <a16:creationId xmlns:a16="http://schemas.microsoft.com/office/drawing/2014/main" id="{923279E7-07C0-D24B-9390-1CF2942B587E}"/>
              </a:ext>
            </a:extLst>
          </p:cNvPr>
          <p:cNvSpPr>
            <a:spLocks noGrp="1"/>
          </p:cNvSpPr>
          <p:nvPr>
            <p:ph type="body" sz="quarter" idx="20"/>
          </p:nvPr>
        </p:nvSpPr>
        <p:spPr/>
        <p:txBody>
          <a:bodyPr/>
          <a:lstStyle/>
          <a:p>
            <a:endParaRPr lang="en-US"/>
          </a:p>
        </p:txBody>
      </p:sp>
      <p:sp>
        <p:nvSpPr>
          <p:cNvPr id="28" name="Text Placeholder 27">
            <a:extLst>
              <a:ext uri="{FF2B5EF4-FFF2-40B4-BE49-F238E27FC236}">
                <a16:creationId xmlns:a16="http://schemas.microsoft.com/office/drawing/2014/main" id="{67BCD294-6135-2F41-A84C-C76426663CB4}"/>
              </a:ext>
            </a:extLst>
          </p:cNvPr>
          <p:cNvSpPr>
            <a:spLocks noGrp="1"/>
          </p:cNvSpPr>
          <p:nvPr>
            <p:ph type="body" sz="quarter" idx="25"/>
          </p:nvPr>
        </p:nvSpPr>
        <p:spPr/>
        <p:txBody>
          <a:bodyPr/>
          <a:lstStyle/>
          <a:p>
            <a:endParaRPr lang="en-US"/>
          </a:p>
        </p:txBody>
      </p:sp>
      <p:sp>
        <p:nvSpPr>
          <p:cNvPr id="29" name="Text Placeholder 28">
            <a:extLst>
              <a:ext uri="{FF2B5EF4-FFF2-40B4-BE49-F238E27FC236}">
                <a16:creationId xmlns:a16="http://schemas.microsoft.com/office/drawing/2014/main" id="{F3DCD49F-F4CB-A24A-9C5E-1B07466663E4}"/>
              </a:ext>
            </a:extLst>
          </p:cNvPr>
          <p:cNvSpPr>
            <a:spLocks noGrp="1"/>
          </p:cNvSpPr>
          <p:nvPr>
            <p:ph type="body" sz="quarter" idx="26"/>
          </p:nvPr>
        </p:nvSpPr>
        <p:spPr/>
        <p:txBody>
          <a:bodyPr/>
          <a:lstStyle/>
          <a:p>
            <a:endParaRPr lang="en-US"/>
          </a:p>
        </p:txBody>
      </p:sp>
      <p:sp>
        <p:nvSpPr>
          <p:cNvPr id="30" name="Text Placeholder 29">
            <a:extLst>
              <a:ext uri="{FF2B5EF4-FFF2-40B4-BE49-F238E27FC236}">
                <a16:creationId xmlns:a16="http://schemas.microsoft.com/office/drawing/2014/main" id="{22D2E8C1-DD08-4049-AE54-2BF1E28853E0}"/>
              </a:ext>
            </a:extLst>
          </p:cNvPr>
          <p:cNvSpPr>
            <a:spLocks noGrp="1"/>
          </p:cNvSpPr>
          <p:nvPr>
            <p:ph type="body" sz="quarter" idx="27"/>
          </p:nvPr>
        </p:nvSpPr>
        <p:spPr/>
        <p:txBody>
          <a:bodyPr/>
          <a:lstStyle/>
          <a:p>
            <a:endParaRPr lang="en-US"/>
          </a:p>
        </p:txBody>
      </p:sp>
      <p:sp>
        <p:nvSpPr>
          <p:cNvPr id="31" name="Text Placeholder 30">
            <a:extLst>
              <a:ext uri="{FF2B5EF4-FFF2-40B4-BE49-F238E27FC236}">
                <a16:creationId xmlns:a16="http://schemas.microsoft.com/office/drawing/2014/main" id="{944623A2-AA16-DB4D-AC50-8948F4BDE9D9}"/>
              </a:ext>
            </a:extLst>
          </p:cNvPr>
          <p:cNvSpPr>
            <a:spLocks noGrp="1"/>
          </p:cNvSpPr>
          <p:nvPr>
            <p:ph type="body" sz="quarter" idx="28"/>
          </p:nvPr>
        </p:nvSpPr>
        <p:spPr/>
        <p:txBody>
          <a:bodyPr/>
          <a:lstStyle/>
          <a:p>
            <a:endParaRPr lang="en-US"/>
          </a:p>
        </p:txBody>
      </p:sp>
      <p:sp>
        <p:nvSpPr>
          <p:cNvPr id="32" name="Text Placeholder 31">
            <a:extLst>
              <a:ext uri="{FF2B5EF4-FFF2-40B4-BE49-F238E27FC236}">
                <a16:creationId xmlns:a16="http://schemas.microsoft.com/office/drawing/2014/main" id="{6A4AAEE7-34FC-194D-8CBE-DC7B900886F4}"/>
              </a:ext>
            </a:extLst>
          </p:cNvPr>
          <p:cNvSpPr>
            <a:spLocks noGrp="1"/>
          </p:cNvSpPr>
          <p:nvPr>
            <p:ph type="body" sz="quarter" idx="29"/>
          </p:nvPr>
        </p:nvSpPr>
        <p:spPr/>
        <p:txBody>
          <a:bodyPr/>
          <a:lstStyle/>
          <a:p>
            <a:endParaRPr lang="en-US"/>
          </a:p>
        </p:txBody>
      </p:sp>
      <p:sp>
        <p:nvSpPr>
          <p:cNvPr id="33" name="Text Placeholder 32">
            <a:extLst>
              <a:ext uri="{FF2B5EF4-FFF2-40B4-BE49-F238E27FC236}">
                <a16:creationId xmlns:a16="http://schemas.microsoft.com/office/drawing/2014/main" id="{189E34B2-9046-924E-B448-8D94CD838A58}"/>
              </a:ext>
            </a:extLst>
          </p:cNvPr>
          <p:cNvSpPr>
            <a:spLocks noGrp="1"/>
          </p:cNvSpPr>
          <p:nvPr>
            <p:ph type="body" sz="quarter" idx="30"/>
          </p:nvPr>
        </p:nvSpPr>
        <p:spPr/>
        <p:txBody>
          <a:bodyPr/>
          <a:lstStyle/>
          <a:p>
            <a:endParaRPr lang="en-US"/>
          </a:p>
        </p:txBody>
      </p:sp>
      <p:sp>
        <p:nvSpPr>
          <p:cNvPr id="34" name="Text Placeholder 33">
            <a:extLst>
              <a:ext uri="{FF2B5EF4-FFF2-40B4-BE49-F238E27FC236}">
                <a16:creationId xmlns:a16="http://schemas.microsoft.com/office/drawing/2014/main" id="{936FBA26-AF0B-A04C-B018-6807C180AF80}"/>
              </a:ext>
            </a:extLst>
          </p:cNvPr>
          <p:cNvSpPr>
            <a:spLocks noGrp="1"/>
          </p:cNvSpPr>
          <p:nvPr>
            <p:ph type="body" sz="quarter" idx="96"/>
          </p:nvPr>
        </p:nvSpPr>
        <p:spPr/>
        <p:txBody>
          <a:bodyPr/>
          <a:lstStyle/>
          <a:p>
            <a:endParaRPr lang="en-US"/>
          </a:p>
        </p:txBody>
      </p:sp>
      <p:sp>
        <p:nvSpPr>
          <p:cNvPr id="35" name="Text Placeholder 34">
            <a:extLst>
              <a:ext uri="{FF2B5EF4-FFF2-40B4-BE49-F238E27FC236}">
                <a16:creationId xmlns:a16="http://schemas.microsoft.com/office/drawing/2014/main" id="{FE2AA4C0-A353-8C4B-8B8F-58B46CA80482}"/>
              </a:ext>
            </a:extLst>
          </p:cNvPr>
          <p:cNvSpPr>
            <a:spLocks noGrp="1"/>
          </p:cNvSpPr>
          <p:nvPr>
            <p:ph type="body" sz="quarter" idx="150"/>
          </p:nvPr>
        </p:nvSpPr>
        <p:spPr/>
        <p:txBody>
          <a:bodyPr/>
          <a:lstStyle/>
          <a:p>
            <a:endParaRPr lang="en-US"/>
          </a:p>
        </p:txBody>
      </p:sp>
      <p:sp>
        <p:nvSpPr>
          <p:cNvPr id="36" name="Text Placeholder 35">
            <a:extLst>
              <a:ext uri="{FF2B5EF4-FFF2-40B4-BE49-F238E27FC236}">
                <a16:creationId xmlns:a16="http://schemas.microsoft.com/office/drawing/2014/main" id="{12DC27A5-E009-C344-94BC-78D7B1E257B1}"/>
              </a:ext>
            </a:extLst>
          </p:cNvPr>
          <p:cNvSpPr>
            <a:spLocks noGrp="1"/>
          </p:cNvSpPr>
          <p:nvPr>
            <p:ph type="body" sz="quarter" idx="151"/>
          </p:nvPr>
        </p:nvSpPr>
        <p:spPr/>
        <p:txBody>
          <a:bodyPr/>
          <a:lstStyle/>
          <a:p>
            <a:endParaRPr lang="en-US"/>
          </a:p>
        </p:txBody>
      </p:sp>
      <p:sp>
        <p:nvSpPr>
          <p:cNvPr id="37" name="Text Placeholder 36">
            <a:extLst>
              <a:ext uri="{FF2B5EF4-FFF2-40B4-BE49-F238E27FC236}">
                <a16:creationId xmlns:a16="http://schemas.microsoft.com/office/drawing/2014/main" id="{8E2C801B-6E91-0A48-AA7C-C5B62E46831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438640383"/>
      </p:ext>
    </p:extLst>
  </p:cSld>
  <p:clrMapOvr>
    <a:masterClrMapping/>
  </p:clrMapOvr>
</p:sld>
</file>

<file path=ppt/theme/theme1.xml><?xml version="1.0" encoding="utf-8"?>
<a:theme xmlns:a="http://schemas.openxmlformats.org/drawingml/2006/main" name="100CMx140CM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100CMx140CM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100x140cm PowerPoint Presentation</dc:title>
  <dc:subject>Research poster presentation template </dc:subject>
  <dc:creator>PosterPresentations.com</dc:creator>
  <cp:keywords>100x140cm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2012-02-10T00:21:22Z</dcterms:created>
  <dcterms:modified xsi:type="dcterms:W3CDTF">2019-08-26T23:49:17Z</dcterms:modified>
  <cp:category>Research poster templates </cp:category>
</cp:coreProperties>
</file>