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89" r:id="rId3"/>
  </p:sldIdLst>
  <p:sldSz cx="17967325" cy="35999738"/>
  <p:notesSz cx="6858000" cy="9144000"/>
  <p:defaultText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7" userDrawn="1">
          <p15:clr>
            <a:srgbClr val="A4A3A4"/>
          </p15:clr>
        </p15:guide>
        <p15:guide id="3" orient="horz" pos="22047">
          <p15:clr>
            <a:srgbClr val="A4A3A4"/>
          </p15:clr>
        </p15:guide>
        <p15:guide id="5" pos="238">
          <p15:clr>
            <a:srgbClr val="A4A3A4"/>
          </p15:clr>
        </p15:guide>
        <p15:guide id="6" pos="110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CDD2F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9" autoAdjust="0"/>
    <p:restoredTop sz="94833" autoAdjust="0"/>
  </p:normalViewPr>
  <p:slideViewPr>
    <p:cSldViewPr snapToGrid="0" snapToObjects="1" showGuides="1">
      <p:cViewPr varScale="1">
        <p:scale>
          <a:sx n="36" d="100"/>
          <a:sy n="36" d="100"/>
        </p:scale>
        <p:origin x="5360" y="408"/>
      </p:cViewPr>
      <p:guideLst>
        <p:guide orient="horz" pos="227"/>
        <p:guide orient="horz" pos="22047"/>
        <p:guide pos="238"/>
        <p:guide pos="110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4061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769238274"/>
      </p:ext>
    </p:extLst>
  </p:cSld>
  <p:clrMap bg1="lt1" tx1="dk1" bg2="lt2" tx2="dk2" accent1="accent1" accent2="accent2" accent3="accent3" accent4="accent4" accent5="accent5" accent6="accent6" hlink="hlink" folHlink="folHlink"/>
  <p:notesStyle>
    <a:lvl1pPr marL="0" algn="l" defTabSz="3174280" rtl="0" eaLnBrk="1" latinLnBrk="0" hangingPunct="1">
      <a:defRPr sz="4200" kern="1200">
        <a:solidFill>
          <a:schemeClr val="tx1"/>
        </a:solidFill>
        <a:latin typeface="+mn-lt"/>
        <a:ea typeface="+mn-ea"/>
        <a:cs typeface="+mn-cs"/>
      </a:defRPr>
    </a:lvl1pPr>
    <a:lvl2pPr marL="1587141" algn="l" defTabSz="3174280" rtl="0" eaLnBrk="1" latinLnBrk="0" hangingPunct="1">
      <a:defRPr sz="4200" kern="1200">
        <a:solidFill>
          <a:schemeClr val="tx1"/>
        </a:solidFill>
        <a:latin typeface="+mn-lt"/>
        <a:ea typeface="+mn-ea"/>
        <a:cs typeface="+mn-cs"/>
      </a:defRPr>
    </a:lvl2pPr>
    <a:lvl3pPr marL="3174280" algn="l" defTabSz="3174280" rtl="0" eaLnBrk="1" latinLnBrk="0" hangingPunct="1">
      <a:defRPr sz="4200" kern="1200">
        <a:solidFill>
          <a:schemeClr val="tx1"/>
        </a:solidFill>
        <a:latin typeface="+mn-lt"/>
        <a:ea typeface="+mn-ea"/>
        <a:cs typeface="+mn-cs"/>
      </a:defRPr>
    </a:lvl3pPr>
    <a:lvl4pPr marL="4761419" algn="l" defTabSz="3174280" rtl="0" eaLnBrk="1" latinLnBrk="0" hangingPunct="1">
      <a:defRPr sz="4200" kern="1200">
        <a:solidFill>
          <a:schemeClr val="tx1"/>
        </a:solidFill>
        <a:latin typeface="+mn-lt"/>
        <a:ea typeface="+mn-ea"/>
        <a:cs typeface="+mn-cs"/>
      </a:defRPr>
    </a:lvl4pPr>
    <a:lvl5pPr marL="6348559" algn="l" defTabSz="3174280" rtl="0" eaLnBrk="1" latinLnBrk="0" hangingPunct="1">
      <a:defRPr sz="4200" kern="1200">
        <a:solidFill>
          <a:schemeClr val="tx1"/>
        </a:solidFill>
        <a:latin typeface="+mn-lt"/>
        <a:ea typeface="+mn-ea"/>
        <a:cs typeface="+mn-cs"/>
      </a:defRPr>
    </a:lvl5pPr>
    <a:lvl6pPr marL="7935700" algn="l" defTabSz="3174280" rtl="0" eaLnBrk="1" latinLnBrk="0" hangingPunct="1">
      <a:defRPr sz="4200" kern="1200">
        <a:solidFill>
          <a:schemeClr val="tx1"/>
        </a:solidFill>
        <a:latin typeface="+mn-lt"/>
        <a:ea typeface="+mn-ea"/>
        <a:cs typeface="+mn-cs"/>
      </a:defRPr>
    </a:lvl6pPr>
    <a:lvl7pPr marL="9522841" algn="l" defTabSz="3174280" rtl="0" eaLnBrk="1" latinLnBrk="0" hangingPunct="1">
      <a:defRPr sz="4200" kern="1200">
        <a:solidFill>
          <a:schemeClr val="tx1"/>
        </a:solidFill>
        <a:latin typeface="+mn-lt"/>
        <a:ea typeface="+mn-ea"/>
        <a:cs typeface="+mn-cs"/>
      </a:defRPr>
    </a:lvl7pPr>
    <a:lvl8pPr marL="11109980" algn="l" defTabSz="3174280" rtl="0" eaLnBrk="1" latinLnBrk="0" hangingPunct="1">
      <a:defRPr sz="4200" kern="1200">
        <a:solidFill>
          <a:schemeClr val="tx1"/>
        </a:solidFill>
        <a:latin typeface="+mn-lt"/>
        <a:ea typeface="+mn-ea"/>
        <a:cs typeface="+mn-cs"/>
      </a:defRPr>
    </a:lvl8pPr>
    <a:lvl9pPr marL="12697121" algn="l" defTabSz="3174280" rtl="0" eaLnBrk="1" latinLnBrk="0" hangingPunct="1">
      <a:defRPr sz="4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2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4588423"/>
            <a:ext cx="847926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5171790"/>
            <a:ext cx="847926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5552344"/>
            <a:ext cx="8476931"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6143328"/>
            <a:ext cx="848018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8083131"/>
            <a:ext cx="8472687"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8767136"/>
            <a:ext cx="847693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2864470"/>
            <a:ext cx="13357704" cy="747410"/>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675750"/>
            <a:ext cx="13357704" cy="1188720"/>
          </a:xfrm>
          <a:prstGeom prst="rect">
            <a:avLst/>
          </a:prstGeom>
        </p:spPr>
        <p:txBody>
          <a:bodyPr anchor="t" anchorCtr="1">
            <a:normAutofit/>
          </a:bodyPr>
          <a:lstStyle>
            <a:lvl1pPr marL="0" indent="0" algn="ctr">
              <a:buFontTx/>
              <a:buNone/>
              <a:defRPr sz="6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228601"/>
            <a:ext cx="13357704" cy="1325880"/>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4588423"/>
            <a:ext cx="847926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5171790"/>
            <a:ext cx="847926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5552344"/>
            <a:ext cx="8476931"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6143328"/>
            <a:ext cx="848018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8083131"/>
            <a:ext cx="8472687"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8767136"/>
            <a:ext cx="847693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2864470"/>
            <a:ext cx="13357704" cy="747410"/>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675750"/>
            <a:ext cx="13357704" cy="1188720"/>
          </a:xfrm>
          <a:prstGeom prst="rect">
            <a:avLst/>
          </a:prstGeom>
        </p:spPr>
        <p:txBody>
          <a:bodyPr anchor="t" anchorCtr="1">
            <a:normAutofit/>
          </a:bodyPr>
          <a:lstStyle>
            <a:lvl1pPr marL="0" indent="0" algn="ctr">
              <a:buFontTx/>
              <a:buNone/>
              <a:defRPr sz="6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228601"/>
            <a:ext cx="13357704" cy="1325880"/>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438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EE67C6-B582-5247-A21C-30560A9E8ED2}"/>
              </a:ext>
            </a:extLst>
          </p:cNvPr>
          <p:cNvSpPr/>
          <p:nvPr userDrawn="1"/>
        </p:nvSpPr>
        <p:spPr>
          <a:xfrm rot="10800000">
            <a:off x="-2" y="35008457"/>
            <a:ext cx="17967325" cy="991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702721" y="35379983"/>
            <a:ext cx="2264995" cy="248227"/>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AE9625A-1C52-DE48-8D32-626F084625D3}"/>
              </a:ext>
            </a:extLst>
          </p:cNvPr>
          <p:cNvGraphicFramePr>
            <a:graphicFrameLocks noGrp="1"/>
          </p:cNvGraphicFramePr>
          <p:nvPr userDrawn="1">
            <p:extLst>
              <p:ext uri="{D42A27DB-BD31-4B8C-83A1-F6EECF244321}">
                <p14:modId xmlns:p14="http://schemas.microsoft.com/office/powerpoint/2010/main" val="3001985201"/>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D981E2A-97DE-1E48-8728-64731F29116C}"/>
              </a:ext>
            </a:extLst>
          </p:cNvPr>
          <p:cNvGraphicFramePr>
            <a:graphicFrameLocks noGrp="1"/>
          </p:cNvGraphicFramePr>
          <p:nvPr userDrawn="1">
            <p:extLst>
              <p:ext uri="{D42A27DB-BD31-4B8C-83A1-F6EECF244321}">
                <p14:modId xmlns:p14="http://schemas.microsoft.com/office/powerpoint/2010/main" val="4276381421"/>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0083AB1E-30F9-0C44-9FD3-AE7FC66A52C0}"/>
              </a:ext>
            </a:extLst>
          </p:cNvPr>
          <p:cNvSpPr/>
          <p:nvPr userDrawn="1"/>
        </p:nvSpPr>
        <p:spPr>
          <a:xfrm>
            <a:off x="0" y="0"/>
            <a:ext cx="17967325" cy="4082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4839B3-15C3-D24D-80C3-D82DDBB2C035}"/>
              </a:ext>
            </a:extLst>
          </p:cNvPr>
          <p:cNvSpPr/>
          <p:nvPr userDrawn="1"/>
        </p:nvSpPr>
        <p:spPr>
          <a:xfrm rot="10800000">
            <a:off x="-2" y="35008457"/>
            <a:ext cx="17967325" cy="991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5009CA7-91B5-2549-95CD-B9FCB0618459}"/>
              </a:ext>
            </a:extLst>
          </p:cNvPr>
          <p:cNvSpPr/>
          <p:nvPr userDrawn="1"/>
        </p:nvSpPr>
        <p:spPr>
          <a:xfrm>
            <a:off x="0" y="0"/>
            <a:ext cx="17967325" cy="4082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441464" y="35379983"/>
            <a:ext cx="2264995" cy="248227"/>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823423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083460-1431-E14E-8051-7110CABF02F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25158B0-F48B-6D45-9456-EEB84F3A711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CC939AE-5355-8041-9E78-E0D253950C1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272B5D9-8EAE-F04C-AD51-E5BADA3D91DE}"/>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764EADE1-4148-E544-B26A-766DFD203C76}"/>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52A4947C-3780-424D-8918-B51B414DFF83}"/>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8C13F305-D0D3-DC43-B7C6-1889D21F1EA6}"/>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3E953B05-C618-2049-8829-3B47A4324565}"/>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230EB2EF-4B6F-8346-B9E2-C42DE8A355C7}"/>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E40E0967-CB04-A344-9577-716EC8912459}"/>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75D2EBA6-DC1A-6442-BC46-6ED84158AA19}"/>
              </a:ext>
            </a:extLst>
          </p:cNvPr>
          <p:cNvSpPr>
            <a:spLocks noGrp="1"/>
          </p:cNvSpPr>
          <p:nvPr>
            <p:ph type="body" sz="quarter" idx="150"/>
          </p:nvPr>
        </p:nvSpPr>
        <p:spPr>
          <a:xfrm>
            <a:off x="2304810" y="2937622"/>
            <a:ext cx="13357704" cy="747410"/>
          </a:xfrm>
        </p:spPr>
        <p:txBody>
          <a:bodyPr>
            <a:normAutofit/>
          </a:bodyPr>
          <a:lstStyle/>
          <a:p>
            <a:endParaRPr lang="en-US" sz="3600"/>
          </a:p>
        </p:txBody>
      </p:sp>
      <p:sp>
        <p:nvSpPr>
          <p:cNvPr id="13" name="Text Placeholder 12">
            <a:extLst>
              <a:ext uri="{FF2B5EF4-FFF2-40B4-BE49-F238E27FC236}">
                <a16:creationId xmlns:a16="http://schemas.microsoft.com/office/drawing/2014/main" id="{38ADD29C-06CB-8449-AFD0-9CE2086DBDDC}"/>
              </a:ext>
            </a:extLst>
          </p:cNvPr>
          <p:cNvSpPr>
            <a:spLocks noGrp="1"/>
          </p:cNvSpPr>
          <p:nvPr>
            <p:ph type="body" sz="quarter" idx="151"/>
          </p:nvPr>
        </p:nvSpPr>
        <p:spPr>
          <a:xfrm>
            <a:off x="2304810" y="1748902"/>
            <a:ext cx="13357704" cy="1188720"/>
          </a:xfrm>
        </p:spPr>
        <p:txBody>
          <a:bodyPr>
            <a:normAutofit/>
          </a:bodyPr>
          <a:lstStyle/>
          <a:p>
            <a:endParaRPr lang="en-US" sz="5400"/>
          </a:p>
        </p:txBody>
      </p:sp>
      <p:sp>
        <p:nvSpPr>
          <p:cNvPr id="14" name="Text Placeholder 13">
            <a:extLst>
              <a:ext uri="{FF2B5EF4-FFF2-40B4-BE49-F238E27FC236}">
                <a16:creationId xmlns:a16="http://schemas.microsoft.com/office/drawing/2014/main" id="{F66B8EEC-A667-1247-8559-957C198CCE97}"/>
              </a:ext>
            </a:extLst>
          </p:cNvPr>
          <p:cNvSpPr>
            <a:spLocks noGrp="1"/>
          </p:cNvSpPr>
          <p:nvPr>
            <p:ph type="body" sz="quarter" idx="153"/>
          </p:nvPr>
        </p:nvSpPr>
        <p:spPr>
          <a:xfrm>
            <a:off x="2304810" y="301753"/>
            <a:ext cx="13357704" cy="1325880"/>
          </a:xfrm>
        </p:spPr>
        <p:txBody>
          <a:bodyPr>
            <a:normAutofit/>
          </a:bodyPr>
          <a:lstStyle/>
          <a:p>
            <a:endParaRPr lang="en-US" sz="7200"/>
          </a:p>
        </p:txBody>
      </p:sp>
    </p:spTree>
    <p:extLst>
      <p:ext uri="{BB962C8B-B14F-4D97-AF65-F5344CB8AC3E}">
        <p14:creationId xmlns:p14="http://schemas.microsoft.com/office/powerpoint/2010/main" val="2548780591"/>
      </p:ext>
    </p:extLst>
  </p:cSld>
  <p:clrMapOvr>
    <a:masterClrMapping/>
  </p:clrMapOvr>
</p:sld>
</file>

<file path=ppt/theme/theme1.xml><?xml version="1.0" encoding="utf-8"?>
<a:theme xmlns:a="http://schemas.openxmlformats.org/drawingml/2006/main" name="100CMx200CM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PosterPresentations.com-100CMx200CM</Template>
  <TotalTime>1347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100CMx200CM template</vt:lpstr>
      <vt:lpstr>Without guides</vt:lpstr>
      <vt:lpstr>PowerPoint Presentation</vt:lpstr>
    </vt:vector>
  </TitlesOfParts>
  <Manager>A. Kotoulas</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100x200cm PowerPoint Presentation</dc:title>
  <dc:subject>Research poster presentation template</dc:subject>
  <dc:creator>PosterPresentations.com</dc:creator>
  <cp:keywords>100x200cm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38</cp:revision>
  <dcterms:created xsi:type="dcterms:W3CDTF">2011-04-21T17:30:39Z</dcterms:created>
  <dcterms:modified xsi:type="dcterms:W3CDTF">2019-08-26T23:52:38Z</dcterms:modified>
  <cp:category>Research poster templates </cp:category>
</cp:coreProperties>
</file>