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713" autoAdjust="0"/>
  </p:normalViewPr>
  <p:slideViewPr>
    <p:cSldViewPr snapToGrid="0" snapToObjects="1" showGuides="1">
      <p:cViewPr varScale="1">
        <p:scale>
          <a:sx n="34" d="100"/>
          <a:sy n="34" d="100"/>
        </p:scale>
        <p:origin x="1376" y="280"/>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459674" y="6378481"/>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477827"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INTRODUCTION or ABSTRACT</a:t>
            </a:r>
            <a:endParaRPr lang="en-US"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477825" y="14212513"/>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OBJECTIVES</a:t>
            </a:r>
            <a:endParaRPr lang="en-US"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11460161"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11460162"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MATERIALS &amp; METHODS</a:t>
            </a:r>
            <a:endParaRPr lang="en-US"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22385343"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22377404" y="5548749"/>
            <a:ext cx="10058400"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RESULTS</a:t>
            </a:r>
            <a:endParaRPr lang="en-US"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33390292" y="5548749"/>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CONCLUSIONS</a:t>
            </a:r>
            <a:endParaRPr lang="en-US"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33390292" y="6378481"/>
            <a:ext cx="1004701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33390292" y="14272738"/>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REFERENCES</a:t>
            </a:r>
            <a:endParaRPr lang="en-US"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33390292" y="15011402"/>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33390292" y="25679401"/>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ACKNOWLEDGEMENTS or  CONTACT</a:t>
            </a:r>
            <a:endParaRPr lang="en-US"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33390292" y="26433446"/>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459674" y="14951552"/>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5932593" y="3127915"/>
            <a:ext cx="31998968" cy="128016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affiliations</a:t>
            </a:r>
            <a:endParaRPr lang="en-US"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5932593" y="1847755"/>
            <a:ext cx="31998968" cy="128016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authors</a:t>
            </a:r>
            <a:endParaRPr lang="en-US"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5932593" y="209781"/>
            <a:ext cx="31998968" cy="1637973"/>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title</a:t>
            </a:r>
            <a:endParaRPr lang="en-US"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D11F3E96-6F91-E14D-AC57-F39AA9727DD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43E79531-0049-6141-B5CA-58A1EF687D2C}"/>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746C96D-B21A-EA44-A733-07A4BF375FD4}"/>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lnSpcReduction="10000"/>
          </a:bodyPr>
          <a:lstStyle/>
          <a:p>
            <a:endParaRPr lang="en-US"/>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817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64</cp:revision>
  <dcterms:created xsi:type="dcterms:W3CDTF">2012-02-03T19:11:35Z</dcterms:created>
  <dcterms:modified xsi:type="dcterms:W3CDTF">2019-08-26T22:18:45Z</dcterms:modified>
  <cp:category>Research poster templates</cp:category>
</cp:coreProperties>
</file>