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sldIdLst>
    <p:sldId id="295" r:id="rId3"/>
  </p:sldIdLst>
  <p:sldSz cx="43891200" cy="32918400"/>
  <p:notesSz cx="32462788" cy="43435588"/>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6708">
          <p15:clr>
            <a:srgbClr val="A4A3A4"/>
          </p15:clr>
        </p15:guide>
        <p15:guide id="6" pos="20904">
          <p15:clr>
            <a:srgbClr val="A4A3A4"/>
          </p15:clr>
        </p15:guide>
        <p15:guide id="7" pos="7082">
          <p15:clr>
            <a:srgbClr val="A4A3A4"/>
          </p15:clr>
        </p15:guide>
        <p15:guide id="8" pos="20582">
          <p15:clr>
            <a:srgbClr val="A4A3A4"/>
          </p15:clr>
        </p15:guide>
        <p15:guide id="9" pos="27330">
          <p15:clr>
            <a:srgbClr val="A4A3A4"/>
          </p15:clr>
        </p15:guide>
        <p15:guide id="10" pos="326">
          <p15:clr>
            <a:srgbClr val="A4A3A4"/>
          </p15:clr>
        </p15:guide>
      </p15:sldGuideLst>
    </p:ext>
    <p:ext uri="{2D200454-40CA-4A62-9FC3-DE9A4176ACB9}">
      <p15:notesGuideLst xmlns:p15="http://schemas.microsoft.com/office/powerpoint/2012/main">
        <p15:guide id="1" orient="horz" pos="13681">
          <p15:clr>
            <a:srgbClr val="A4A3A4"/>
          </p15:clr>
        </p15:guide>
        <p15:guide id="2" pos="1022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3B7193"/>
    <a:srgbClr val="2C556E"/>
    <a:srgbClr val="E7E7E5"/>
    <a:srgbClr val="E4E7E8"/>
    <a:srgbClr val="EDE8DF"/>
    <a:srgbClr val="E0E9E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74" autoAdjust="0"/>
    <p:restoredTop sz="94851" autoAdjust="0"/>
  </p:normalViewPr>
  <p:slideViewPr>
    <p:cSldViewPr snapToGrid="0" snapToObjects="1" showGuides="1">
      <p:cViewPr varScale="1">
        <p:scale>
          <a:sx n="31" d="100"/>
          <a:sy n="31" d="100"/>
        </p:scale>
        <p:origin x="2936" y="304"/>
      </p:cViewPr>
      <p:guideLst>
        <p:guide orient="horz" pos="3318"/>
        <p:guide orient="horz" pos="288"/>
        <p:guide orient="horz" pos="20160"/>
        <p:guide orient="horz"/>
        <p:guide pos="6708"/>
        <p:guide pos="20904"/>
        <p:guide pos="7082"/>
        <p:guide pos="20582"/>
        <p:guide pos="27330"/>
        <p:guide pos="326"/>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13681"/>
        <p:guide pos="1022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067208" cy="2171779"/>
          </a:xfrm>
          <a:prstGeom prst="rect">
            <a:avLst/>
          </a:prstGeom>
        </p:spPr>
        <p:txBody>
          <a:bodyPr vert="horz" lIns="433700" tIns="216850" rIns="433700" bIns="216850" rtlCol="0"/>
          <a:lstStyle>
            <a:lvl1pPr algn="l">
              <a:defRPr sz="5700"/>
            </a:lvl1pPr>
          </a:lstStyle>
          <a:p>
            <a:endParaRPr lang="en-US" dirty="0"/>
          </a:p>
        </p:txBody>
      </p:sp>
      <p:sp>
        <p:nvSpPr>
          <p:cNvPr id="3" name="Date Placeholder 2"/>
          <p:cNvSpPr>
            <a:spLocks noGrp="1"/>
          </p:cNvSpPr>
          <p:nvPr>
            <p:ph type="dt" idx="1"/>
          </p:nvPr>
        </p:nvSpPr>
        <p:spPr>
          <a:xfrm>
            <a:off x="18388068" y="0"/>
            <a:ext cx="14067208" cy="2171779"/>
          </a:xfrm>
          <a:prstGeom prst="rect">
            <a:avLst/>
          </a:prstGeom>
        </p:spPr>
        <p:txBody>
          <a:bodyPr vert="horz" lIns="433700" tIns="216850" rIns="433700" bIns="216850" rtlCol="0"/>
          <a:lstStyle>
            <a:lvl1pPr algn="r">
              <a:defRPr sz="5700"/>
            </a:lvl1pPr>
          </a:lstStyle>
          <a:p>
            <a:fld id="{E6CC2317-6751-4CD4-9995-8782DD78E936}" type="datetimeFigureOut">
              <a:rPr lang="en-US" smtClean="0"/>
              <a:pPr/>
              <a:t>8/26/19</a:t>
            </a:fld>
            <a:endParaRPr lang="en-US" dirty="0"/>
          </a:p>
        </p:txBody>
      </p:sp>
      <p:sp>
        <p:nvSpPr>
          <p:cNvPr id="4" name="Slide Image Placeholder 3"/>
          <p:cNvSpPr>
            <a:spLocks noGrp="1" noRot="1" noChangeAspect="1"/>
          </p:cNvSpPr>
          <p:nvPr>
            <p:ph type="sldImg" idx="2"/>
          </p:nvPr>
        </p:nvSpPr>
        <p:spPr>
          <a:xfrm>
            <a:off x="5373688" y="3257550"/>
            <a:ext cx="21715412" cy="16287750"/>
          </a:xfrm>
          <a:prstGeom prst="rect">
            <a:avLst/>
          </a:prstGeom>
          <a:noFill/>
          <a:ln w="12700">
            <a:solidFill>
              <a:prstClr val="black"/>
            </a:solidFill>
          </a:ln>
        </p:spPr>
        <p:txBody>
          <a:bodyPr vert="horz" lIns="433700" tIns="216850" rIns="433700" bIns="216850" rtlCol="0" anchor="ctr"/>
          <a:lstStyle/>
          <a:p>
            <a:endParaRPr lang="en-US" dirty="0"/>
          </a:p>
        </p:txBody>
      </p:sp>
      <p:sp>
        <p:nvSpPr>
          <p:cNvPr id="5" name="Notes Placeholder 4"/>
          <p:cNvSpPr>
            <a:spLocks noGrp="1"/>
          </p:cNvSpPr>
          <p:nvPr>
            <p:ph type="body" sz="quarter" idx="3"/>
          </p:nvPr>
        </p:nvSpPr>
        <p:spPr>
          <a:xfrm>
            <a:off x="3246279" y="20631904"/>
            <a:ext cx="25970230" cy="19546015"/>
          </a:xfrm>
          <a:prstGeom prst="rect">
            <a:avLst/>
          </a:prstGeom>
        </p:spPr>
        <p:txBody>
          <a:bodyPr vert="horz" lIns="433700" tIns="216850" rIns="433700" bIns="21685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1256270"/>
            <a:ext cx="14067208" cy="2171779"/>
          </a:xfrm>
          <a:prstGeom prst="rect">
            <a:avLst/>
          </a:prstGeom>
        </p:spPr>
        <p:txBody>
          <a:bodyPr vert="horz" lIns="433700" tIns="216850" rIns="433700" bIns="216850" rtlCol="0" anchor="b"/>
          <a:lstStyle>
            <a:lvl1pPr algn="l">
              <a:defRPr sz="5700"/>
            </a:lvl1pPr>
          </a:lstStyle>
          <a:p>
            <a:endParaRPr lang="en-US" dirty="0"/>
          </a:p>
        </p:txBody>
      </p:sp>
      <p:sp>
        <p:nvSpPr>
          <p:cNvPr id="7" name="Slide Number Placeholder 6"/>
          <p:cNvSpPr>
            <a:spLocks noGrp="1"/>
          </p:cNvSpPr>
          <p:nvPr>
            <p:ph type="sldNum" sz="quarter" idx="5"/>
          </p:nvPr>
        </p:nvSpPr>
        <p:spPr>
          <a:xfrm>
            <a:off x="18388068" y="41256270"/>
            <a:ext cx="14067208" cy="2171779"/>
          </a:xfrm>
          <a:prstGeom prst="rect">
            <a:avLst/>
          </a:prstGeom>
        </p:spPr>
        <p:txBody>
          <a:bodyPr vert="horz" lIns="433700" tIns="216850" rIns="433700" bIns="216850" rtlCol="0" anchor="b"/>
          <a:lstStyle>
            <a:lvl1pPr algn="r">
              <a:defRPr sz="57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119091248"/>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rifold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27049" y="6021370"/>
            <a:ext cx="101965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27049" y="5267325"/>
            <a:ext cx="10196513"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17525" y="14197507"/>
            <a:ext cx="1021079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252201" y="6021371"/>
            <a:ext cx="2142172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242675" y="5267326"/>
            <a:ext cx="214312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1252201" y="20505756"/>
            <a:ext cx="2142172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252201" y="19751711"/>
            <a:ext cx="2142172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185100" y="5267325"/>
            <a:ext cx="102012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185099" y="6021370"/>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185098" y="14257357"/>
            <a:ext cx="102012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185097" y="15011402"/>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185095" y="25679401"/>
            <a:ext cx="102012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185096" y="26433446"/>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27049" y="14951552"/>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11234738" y="1773060"/>
            <a:ext cx="21421724" cy="1280160"/>
          </a:xfrm>
          <a:prstGeom prst="rect">
            <a:avLst/>
          </a:prstGeom>
        </p:spPr>
        <p:txBody>
          <a:bodyPr>
            <a:normAutofit/>
          </a:bodyPr>
          <a:lstStyle>
            <a:lvl1pPr marL="0" indent="0" algn="ctr">
              <a:buFontTx/>
              <a:buNone/>
              <a:defRPr sz="6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47" name="Text Placeholder 76"/>
          <p:cNvSpPr>
            <a:spLocks noGrp="1"/>
          </p:cNvSpPr>
          <p:nvPr>
            <p:ph type="body" sz="quarter" idx="184" hasCustomPrompt="1"/>
          </p:nvPr>
        </p:nvSpPr>
        <p:spPr>
          <a:xfrm>
            <a:off x="11234738" y="3104781"/>
            <a:ext cx="21421724" cy="1163782"/>
          </a:xfrm>
          <a:prstGeom prst="rect">
            <a:avLst/>
          </a:prstGeom>
        </p:spPr>
        <p:txBody>
          <a:bodyPr>
            <a:normAutofit/>
          </a:bodyPr>
          <a:lstStyle>
            <a:lvl1pPr marL="0" indent="0" algn="ctr">
              <a:buFontTx/>
              <a:buNone/>
              <a:defRPr sz="54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48" name="Text Placeholder 76"/>
          <p:cNvSpPr>
            <a:spLocks noGrp="1"/>
          </p:cNvSpPr>
          <p:nvPr>
            <p:ph type="body" sz="quarter" idx="185" hasCustomPrompt="1"/>
          </p:nvPr>
        </p:nvSpPr>
        <p:spPr>
          <a:xfrm>
            <a:off x="11234738" y="404772"/>
            <a:ext cx="21421724" cy="1280160"/>
          </a:xfrm>
          <a:prstGeom prst="rect">
            <a:avLst/>
          </a:prstGeom>
        </p:spPr>
        <p:txBody>
          <a:bodyPr>
            <a:normAutofit/>
          </a:bodyPr>
          <a:lstStyle>
            <a:lvl1pPr marL="0" indent="0" algn="ctr">
              <a:buFontTx/>
              <a:buNone/>
              <a:defRPr sz="8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27049" y="6021370"/>
            <a:ext cx="101965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27049" y="5267325"/>
            <a:ext cx="10196513"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17525" y="14197507"/>
            <a:ext cx="1021079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252201" y="6021371"/>
            <a:ext cx="2142172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242675" y="5267326"/>
            <a:ext cx="214312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1252201" y="20505756"/>
            <a:ext cx="2142172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252201" y="19751711"/>
            <a:ext cx="2142172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185100" y="5267325"/>
            <a:ext cx="102012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185099" y="6021370"/>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185098" y="14257357"/>
            <a:ext cx="102012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185097" y="15011402"/>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185095" y="25679401"/>
            <a:ext cx="102012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185096" y="26433446"/>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27049" y="14951552"/>
            <a:ext cx="1020127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11224245" y="1785731"/>
            <a:ext cx="21421724" cy="1280160"/>
          </a:xfrm>
          <a:prstGeom prst="rect">
            <a:avLst/>
          </a:prstGeom>
        </p:spPr>
        <p:txBody>
          <a:bodyPr>
            <a:normAutofit/>
          </a:bodyPr>
          <a:lstStyle>
            <a:lvl1pPr marL="0" indent="0" algn="ctr">
              <a:buFontTx/>
              <a:buNone/>
              <a:defRPr sz="6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47" name="Text Placeholder 76"/>
          <p:cNvSpPr>
            <a:spLocks noGrp="1"/>
          </p:cNvSpPr>
          <p:nvPr>
            <p:ph type="body" sz="quarter" idx="184" hasCustomPrompt="1"/>
          </p:nvPr>
        </p:nvSpPr>
        <p:spPr>
          <a:xfrm>
            <a:off x="11224245" y="3117452"/>
            <a:ext cx="21421724" cy="1163782"/>
          </a:xfrm>
          <a:prstGeom prst="rect">
            <a:avLst/>
          </a:prstGeom>
        </p:spPr>
        <p:txBody>
          <a:bodyPr>
            <a:normAutofit/>
          </a:bodyPr>
          <a:lstStyle>
            <a:lvl1pPr marL="0" indent="0" algn="ctr">
              <a:buFontTx/>
              <a:buNone/>
              <a:defRPr sz="54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48" name="Text Placeholder 76"/>
          <p:cNvSpPr>
            <a:spLocks noGrp="1"/>
          </p:cNvSpPr>
          <p:nvPr>
            <p:ph type="body" sz="quarter" idx="185" hasCustomPrompt="1"/>
          </p:nvPr>
        </p:nvSpPr>
        <p:spPr>
          <a:xfrm>
            <a:off x="11224245" y="417443"/>
            <a:ext cx="21421724" cy="1280160"/>
          </a:xfrm>
          <a:prstGeom prst="rect">
            <a:avLst/>
          </a:prstGeom>
        </p:spPr>
        <p:txBody>
          <a:bodyPr>
            <a:normAutofit/>
          </a:bodyPr>
          <a:lstStyle>
            <a:lvl1pPr marL="0" indent="0" algn="ctr">
              <a:buFontTx/>
              <a:buNone/>
              <a:defRPr sz="8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685237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95E089-121B-384D-BF48-5E8847D7285F}"/>
              </a:ext>
            </a:extLst>
          </p:cNvPr>
          <p:cNvSpPr/>
          <p:nvPr userDrawn="1"/>
        </p:nvSpPr>
        <p:spPr>
          <a:xfrm rot="10800000">
            <a:off x="0" y="31350848"/>
            <a:ext cx="43891200" cy="15497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819153" y="31957300"/>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01653003-AF6A-CE42-AF77-467563BA894E}"/>
              </a:ext>
            </a:extLst>
          </p:cNvPr>
          <p:cNvGraphicFramePr>
            <a:graphicFrameLocks noGrp="1"/>
          </p:cNvGraphicFramePr>
          <p:nvPr userDrawn="1">
            <p:extLst>
              <p:ext uri="{D42A27DB-BD31-4B8C-83A1-F6EECF244321}">
                <p14:modId xmlns:p14="http://schemas.microsoft.com/office/powerpoint/2010/main" val="4250534553"/>
              </p:ext>
            </p:extLst>
          </p:nvPr>
        </p:nvGraphicFramePr>
        <p:xfrm>
          <a:off x="-10611120" y="14098"/>
          <a:ext cx="9776869" cy="32750835"/>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b="1" i="0" dirty="0">
                          <a:solidFill>
                            <a:srgbClr val="FFC000"/>
                          </a:solidFill>
                          <a:latin typeface="Arial"/>
                          <a:cs typeface="Arial"/>
                        </a:rPr>
                        <a:t>36"x48” Trifold </a:t>
                      </a:r>
                      <a:r>
                        <a:rPr lang="en-US" sz="2000" i="0" dirty="0">
                          <a:solidFill>
                            <a:srgbClr val="D9D9D9"/>
                          </a:solidFill>
                          <a:latin typeface="Arial"/>
                          <a:cs typeface="Arial"/>
                        </a:rPr>
                        <a:t>presentation poster board.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44032">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poster template for a </a:t>
                      </a:r>
                      <a:br>
                        <a:rPr lang="en-US" sz="20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TRIFOLD</a:t>
                      </a:r>
                      <a:br>
                        <a:rPr lang="en-US" sz="36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(3 feet tall by 4 feet wide)</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board</a:t>
                      </a:r>
                    </a:p>
                    <a:p>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endParaRPr lang="en-US" sz="20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88BF79A5-2E39-B244-8274-FC9BFF416B62}"/>
              </a:ext>
            </a:extLst>
          </p:cNvPr>
          <p:cNvGraphicFramePr>
            <a:graphicFrameLocks noGrp="1"/>
          </p:cNvGraphicFramePr>
          <p:nvPr userDrawn="1">
            <p:extLst>
              <p:ext uri="{D42A27DB-BD31-4B8C-83A1-F6EECF244321}">
                <p14:modId xmlns:p14="http://schemas.microsoft.com/office/powerpoint/2010/main" val="3505211518"/>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
        <p:nvSpPr>
          <p:cNvPr id="6" name="Rectangle 5">
            <a:extLst>
              <a:ext uri="{FF2B5EF4-FFF2-40B4-BE49-F238E27FC236}">
                <a16:creationId xmlns:a16="http://schemas.microsoft.com/office/drawing/2014/main" id="{E1B3A2F7-8A0E-3D4F-9AAB-CE7703631364}"/>
              </a:ext>
            </a:extLst>
          </p:cNvPr>
          <p:cNvSpPr/>
          <p:nvPr userDrawn="1"/>
        </p:nvSpPr>
        <p:spPr>
          <a:xfrm>
            <a:off x="0" y="17828"/>
            <a:ext cx="43891200" cy="44927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14">
            <a:extLst>
              <a:ext uri="{FF2B5EF4-FFF2-40B4-BE49-F238E27FC236}">
                <a16:creationId xmlns:a16="http://schemas.microsoft.com/office/drawing/2014/main" id="{44E21163-8E9E-2149-B82B-9EF76F9C55A1}"/>
              </a:ext>
            </a:extLst>
          </p:cNvPr>
          <p:cNvSpPr txBox="1">
            <a:spLocks noChangeArrowheads="1"/>
          </p:cNvSpPr>
          <p:nvPr userDrawn="1"/>
        </p:nvSpPr>
        <p:spPr bwMode="auto">
          <a:xfrm>
            <a:off x="1175774" y="35886584"/>
            <a:ext cx="2939026" cy="333732"/>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819153"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3" name="Rectangle 2">
            <a:extLst>
              <a:ext uri="{FF2B5EF4-FFF2-40B4-BE49-F238E27FC236}">
                <a16:creationId xmlns:a16="http://schemas.microsoft.com/office/drawing/2014/main" id="{F9074C22-57F2-D940-B8C0-BA99200ACC91}"/>
              </a:ext>
            </a:extLst>
          </p:cNvPr>
          <p:cNvSpPr/>
          <p:nvPr userDrawn="1"/>
        </p:nvSpPr>
        <p:spPr>
          <a:xfrm rot="10800000">
            <a:off x="0" y="31350848"/>
            <a:ext cx="43891200" cy="15497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14">
            <a:extLst>
              <a:ext uri="{FF2B5EF4-FFF2-40B4-BE49-F238E27FC236}">
                <a16:creationId xmlns:a16="http://schemas.microsoft.com/office/drawing/2014/main" id="{D4C0B3C8-B8A0-4E44-818B-A5A949E90BBB}"/>
              </a:ext>
            </a:extLst>
          </p:cNvPr>
          <p:cNvSpPr txBox="1">
            <a:spLocks noChangeArrowheads="1"/>
          </p:cNvSpPr>
          <p:nvPr userDrawn="1"/>
        </p:nvSpPr>
        <p:spPr bwMode="auto">
          <a:xfrm>
            <a:off x="819153" y="31957300"/>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5" name="Rectangle 4">
            <a:extLst>
              <a:ext uri="{FF2B5EF4-FFF2-40B4-BE49-F238E27FC236}">
                <a16:creationId xmlns:a16="http://schemas.microsoft.com/office/drawing/2014/main" id="{E205FDCF-A9C8-5F47-9CDE-833AF872DE68}"/>
              </a:ext>
            </a:extLst>
          </p:cNvPr>
          <p:cNvSpPr/>
          <p:nvPr userDrawn="1"/>
        </p:nvSpPr>
        <p:spPr>
          <a:xfrm>
            <a:off x="0" y="17828"/>
            <a:ext cx="43891200" cy="44927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6230357"/>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F1DC08-9900-514F-B37B-29FC95D2423D}"/>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37EE10C9-E9A5-2F4F-82B9-DCE994805F74}"/>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E0F191AB-0204-D34B-80EF-4EA8238EE9AF}"/>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95245EEB-70EE-8E46-BB0A-D5ED07B62535}"/>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376D5BD9-7B93-D343-8F5D-F7BA8EA478FA}"/>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C1575A65-F09F-4644-84AC-37EED3F45DA2}"/>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9F573E7A-65B7-5045-B917-96093787355C}"/>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8CBDCD02-6540-0149-8DA4-9AA3CEDC18A0}"/>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BAA1E078-44BF-F648-8D5A-3363B3B22CF2}"/>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F1F22C0D-73F6-F143-8846-8C1E2C726472}"/>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C0C9879D-06AC-024D-9C42-2F07DDD86ED1}"/>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C534EEA1-9513-B94E-84CC-FCE044973F0E}"/>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57E1CFB0-CDAC-6C44-AB62-ADBC71B333CA}"/>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45DC7690-9796-3444-A3E5-5B5558CA4A5A}"/>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E7F6C4EF-2CCA-6A45-9D3E-54E45704E659}"/>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C798C71E-0C71-0647-A84A-50E41A1A8B61}"/>
              </a:ext>
            </a:extLst>
          </p:cNvPr>
          <p:cNvSpPr>
            <a:spLocks noGrp="1"/>
          </p:cNvSpPr>
          <p:nvPr>
            <p:ph type="body" sz="quarter" idx="184"/>
          </p:nvPr>
        </p:nvSpPr>
        <p:spPr/>
        <p:txBody>
          <a:bodyPr/>
          <a:lstStyle/>
          <a:p>
            <a:endParaRPr lang="en-US"/>
          </a:p>
        </p:txBody>
      </p:sp>
      <p:sp>
        <p:nvSpPr>
          <p:cNvPr id="18" name="Text Placeholder 17">
            <a:extLst>
              <a:ext uri="{FF2B5EF4-FFF2-40B4-BE49-F238E27FC236}">
                <a16:creationId xmlns:a16="http://schemas.microsoft.com/office/drawing/2014/main" id="{3B375AE3-CE73-CE41-BE6A-C6B643ECFCE3}"/>
              </a:ext>
            </a:extLst>
          </p:cNvPr>
          <p:cNvSpPr>
            <a:spLocks noGrp="1"/>
          </p:cNvSpPr>
          <p:nvPr>
            <p:ph type="body" sz="quarter" idx="185"/>
          </p:nvPr>
        </p:nvSpPr>
        <p:spPr/>
        <p:txBody>
          <a:bodyPr>
            <a:normAutofit fontScale="92500" lnSpcReduction="10000"/>
          </a:bodyPr>
          <a:lstStyle/>
          <a:p>
            <a:endParaRPr lang="en-US"/>
          </a:p>
        </p:txBody>
      </p:sp>
    </p:spTree>
    <p:extLst>
      <p:ext uri="{BB962C8B-B14F-4D97-AF65-F5344CB8AC3E}">
        <p14:creationId xmlns:p14="http://schemas.microsoft.com/office/powerpoint/2010/main" val="3366587551"/>
      </p:ext>
    </p:extLst>
  </p:cSld>
  <p:clrMapOvr>
    <a:masterClrMapping/>
  </p:clrMapOvr>
</p:sld>
</file>

<file path=ppt/theme/theme1.xml><?xml version="1.0" encoding="utf-8"?>
<a:theme xmlns:a="http://schemas.openxmlformats.org/drawingml/2006/main" name="36x48 Trifold 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PosterPresentations.com-36x48_Trifold_Template-V3</Template>
  <TotalTime>175</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36x48 Trifold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Trifold PowerPoint Poster Presentation</dc:title>
  <dc:subject>Research poster presentation template </dc:subject>
  <dc:creator>PosterPresentations.com </dc:creator>
  <cp:keywords>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40</cp:revision>
  <dcterms:created xsi:type="dcterms:W3CDTF">2012-02-03T23:30:52Z</dcterms:created>
  <dcterms:modified xsi:type="dcterms:W3CDTF">2019-08-26T22:40:32Z</dcterms:modified>
  <cp:category>Research poster templates </cp:category>
</cp:coreProperties>
</file>