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sldIdLst>
    <p:sldId id="257" r:id="rId3"/>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39" autoAdjust="0"/>
    <p:restoredTop sz="94833" autoAdjust="0"/>
  </p:normalViewPr>
  <p:slideViewPr>
    <p:cSldViewPr snapToGrid="0" snapToObjects="1" showGuides="1">
      <p:cViewPr varScale="1">
        <p:scale>
          <a:sx n="32" d="100"/>
          <a:sy n="32" d="100"/>
        </p:scale>
        <p:origin x="2336" y="224"/>
      </p:cViewPr>
      <p:guideLst>
        <p:guide orient="horz" pos="3422"/>
        <p:guide orient="horz" pos="288"/>
        <p:guide orient="horz" pos="2016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8/26/19</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4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127847"/>
            <a:ext cx="37739782"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1847687"/>
            <a:ext cx="37739782"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209713"/>
            <a:ext cx="37739782"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56-Template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242147"/>
            <a:ext cx="37739782"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1961987"/>
            <a:ext cx="37739782"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324013"/>
            <a:ext cx="37739782"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5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4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127847"/>
            <a:ext cx="37739782"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1847687"/>
            <a:ext cx="37739782"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209713"/>
            <a:ext cx="37739782"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51578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242147"/>
            <a:ext cx="37739782" cy="1280160"/>
          </a:xfrm>
          <a:prstGeom prst="rect">
            <a:avLst/>
          </a:prstGeom>
        </p:spPr>
        <p:txBody>
          <a:bodyPr>
            <a:norm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1961987"/>
            <a:ext cx="37739782" cy="1280160"/>
          </a:xfrm>
          <a:prstGeom prst="rect">
            <a:avLst/>
          </a:prstGeom>
        </p:spPr>
        <p:txBody>
          <a:bodyPr anchor="t" anchorCtr="1">
            <a:normAutofit/>
          </a:bodyPr>
          <a:lstStyle>
            <a:lvl1pPr marL="0" indent="0"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324013"/>
            <a:ext cx="37739782" cy="163797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53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62596-27AB-774C-BFAD-2076A6606F4A}"/>
              </a:ext>
            </a:extLst>
          </p:cNvPr>
          <p:cNvSpPr/>
          <p:nvPr userDrawn="1"/>
        </p:nvSpPr>
        <p:spPr>
          <a:xfrm rot="10800000">
            <a:off x="0" y="31365486"/>
            <a:ext cx="512064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 Box 14"/>
          <p:cNvSpPr txBox="1">
            <a:spLocks noChangeArrowheads="1"/>
          </p:cNvSpPr>
          <p:nvPr/>
        </p:nvSpPr>
        <p:spPr bwMode="auto">
          <a:xfrm>
            <a:off x="1243746" y="31948974"/>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2015</a:t>
            </a:r>
          </a:p>
          <a:p>
            <a:pPr eaLnBrk="0" hangingPunct="0">
              <a:lnSpc>
                <a:spcPct val="65000"/>
              </a:lnSpc>
              <a:spcBef>
                <a:spcPct val="50000"/>
              </a:spcBef>
              <a:defRPr/>
            </a:pPr>
            <a:r>
              <a:rPr lang="en-US" sz="1200" b="1" dirty="0">
                <a:solidFill>
                  <a:srgbClr val="BFBFBF"/>
                </a:solidFill>
                <a:latin typeface="Arial" charset="0"/>
              </a:rPr>
              <a:t>www.PosterPresentations.com</a:t>
            </a:r>
          </a:p>
        </p:txBody>
      </p:sp>
      <p:graphicFrame>
        <p:nvGraphicFramePr>
          <p:cNvPr id="3" name="Table 2">
            <a:extLst>
              <a:ext uri="{FF2B5EF4-FFF2-40B4-BE49-F238E27FC236}">
                <a16:creationId xmlns:a16="http://schemas.microsoft.com/office/drawing/2014/main" id="{6968DBF6-483A-CD49-8C44-CDCA78BA6414}"/>
              </a:ext>
            </a:extLst>
          </p:cNvPr>
          <p:cNvGraphicFramePr>
            <a:graphicFrameLocks noGrp="1"/>
          </p:cNvGraphicFramePr>
          <p:nvPr userDrawn="1">
            <p:extLst>
              <p:ext uri="{D42A27DB-BD31-4B8C-83A1-F6EECF244321}">
                <p14:modId xmlns:p14="http://schemas.microsoft.com/office/powerpoint/2010/main" val="4244695908"/>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44A9B5A-98B2-3642-AA1C-9CA50E4BB487}"/>
              </a:ext>
            </a:extLst>
          </p:cNvPr>
          <p:cNvGraphicFramePr>
            <a:graphicFrameLocks noGrp="1"/>
          </p:cNvGraphicFramePr>
          <p:nvPr userDrawn="1">
            <p:extLst>
              <p:ext uri="{D42A27DB-BD31-4B8C-83A1-F6EECF244321}">
                <p14:modId xmlns:p14="http://schemas.microsoft.com/office/powerpoint/2010/main" val="396873078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44520ADC-4FE6-4940-86A7-5F840140501B}"/>
              </a:ext>
            </a:extLst>
          </p:cNvPr>
          <p:cNvSpPr/>
          <p:nvPr userDrawn="1"/>
        </p:nvSpPr>
        <p:spPr>
          <a:xfrm>
            <a:off x="0" y="1"/>
            <a:ext cx="512064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AD5919-128F-2E44-8B81-B8B1453C95F6}"/>
              </a:ext>
            </a:extLst>
          </p:cNvPr>
          <p:cNvSpPr/>
          <p:nvPr userDrawn="1"/>
        </p:nvSpPr>
        <p:spPr>
          <a:xfrm rot="10800000">
            <a:off x="0" y="31365486"/>
            <a:ext cx="512064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6F0F2C-4EF7-6D45-8B43-D61442EBA1FB}"/>
              </a:ext>
            </a:extLst>
          </p:cNvPr>
          <p:cNvSpPr/>
          <p:nvPr userDrawn="1"/>
        </p:nvSpPr>
        <p:spPr>
          <a:xfrm>
            <a:off x="0" y="1"/>
            <a:ext cx="512064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 Box 14"/>
          <p:cNvSpPr txBox="1">
            <a:spLocks noChangeArrowheads="1"/>
          </p:cNvSpPr>
          <p:nvPr/>
        </p:nvSpPr>
        <p:spPr bwMode="auto">
          <a:xfrm>
            <a:off x="1319946" y="32123776"/>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2015</a:t>
            </a:r>
          </a:p>
          <a:p>
            <a:pPr eaLnBrk="0" hangingPunct="0">
              <a:lnSpc>
                <a:spcPct val="65000"/>
              </a:lnSpc>
              <a:spcBef>
                <a:spcPct val="50000"/>
              </a:spcBef>
              <a:defRPr/>
            </a:pPr>
            <a:r>
              <a:rPr lang="en-US" sz="1200" b="1" dirty="0">
                <a:solidFill>
                  <a:srgbClr val="BFBFBF"/>
                </a:solidFill>
                <a:latin typeface="Arial" charset="0"/>
              </a:rPr>
              <a:t>www.PosterPresentations.com</a:t>
            </a:r>
          </a:p>
        </p:txBody>
      </p:sp>
    </p:spTree>
    <p:extLst>
      <p:ext uri="{BB962C8B-B14F-4D97-AF65-F5344CB8AC3E}">
        <p14:creationId xmlns:p14="http://schemas.microsoft.com/office/powerpoint/2010/main" val="1341850104"/>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A3824-F907-EA4D-A00A-DC77B0E68E2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8DD694D-DF61-384F-B4A0-85463F494D6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AC913F8-4453-6B4C-91FD-951D1879E69F}"/>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706E1595-350A-C542-B0CF-9ACE6A2F018A}"/>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19FAE582-C026-9149-B631-5FCE52AC64D5}"/>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B004DB99-CB51-984C-A7B3-73E6E412B9FB}"/>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2B844992-6C8B-3544-8B89-1490B39D0562}"/>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5625056C-1D66-674E-B8E5-3E88F7A15E30}"/>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83321F19-28E5-304F-B0B1-ACE2F26042CC}"/>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4BEB5279-D072-BA49-9F2B-0D1186601054}"/>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8FE4EB30-7E47-7940-88FC-5537A47AFC15}"/>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46E4F9E9-10CF-3E42-B1C1-40170931CC1A}"/>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636EB3A2-B286-4841-936D-8A2EC32703C5}"/>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90B8A02E-7709-F146-8D62-055DF3AB5C3B}"/>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2CFA4E67-4D78-5349-912F-A8D2017F09CE}"/>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4641FBBA-311F-0F4E-9A67-9681BC65B014}"/>
              </a:ext>
            </a:extLst>
          </p:cNvPr>
          <p:cNvSpPr>
            <a:spLocks noGrp="1"/>
          </p:cNvSpPr>
          <p:nvPr>
            <p:ph type="body" sz="quarter" idx="151"/>
          </p:nvPr>
        </p:nvSpPr>
        <p:spPr/>
        <p:txBody>
          <a:bodyPr>
            <a:normAutofit lnSpcReduction="10000"/>
          </a:bodyPr>
          <a:lstStyle/>
          <a:p>
            <a:endParaRPr lang="en-US"/>
          </a:p>
        </p:txBody>
      </p:sp>
      <p:sp>
        <p:nvSpPr>
          <p:cNvPr id="18" name="Text Placeholder 17">
            <a:extLst>
              <a:ext uri="{FF2B5EF4-FFF2-40B4-BE49-F238E27FC236}">
                <a16:creationId xmlns:a16="http://schemas.microsoft.com/office/drawing/2014/main" id="{59EB6250-F1C6-3F4C-8C40-6D9A126A83D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207730434"/>
      </p:ext>
    </p:extLst>
  </p:cSld>
  <p:clrMapOvr>
    <a:masterClrMapping/>
  </p:clrMapOvr>
</p:sld>
</file>

<file path=ppt/theme/theme1.xml><?xml version="1.0" encoding="utf-8"?>
<a:theme xmlns:a="http://schemas.openxmlformats.org/drawingml/2006/main" name="36x56-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1410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36x56-Template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 </dc:subject>
  <dc:creator>PosterPresentations.com </dc:creator>
  <cp:keywords>36x56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36</cp:revision>
  <dcterms:created xsi:type="dcterms:W3CDTF">2012-02-04T00:31:01Z</dcterms:created>
  <dcterms:modified xsi:type="dcterms:W3CDTF">2019-08-26T22:44:56Z</dcterms:modified>
  <cp:category>Research poster templates </cp:category>
</cp:coreProperties>
</file>