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74320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p15:clr>
            <a:srgbClr val="A4A3A4"/>
          </p15:clr>
        </p15:guide>
        <p15:guide id="2" orient="horz" pos="144">
          <p15:clr>
            <a:srgbClr val="A4A3A4"/>
          </p15:clr>
        </p15:guide>
        <p15:guide id="3" orient="horz" pos="10080">
          <p15:clr>
            <a:srgbClr val="A4A3A4"/>
          </p15:clr>
        </p15:guide>
        <p15:guide id="4" orient="horz">
          <p15:clr>
            <a:srgbClr val="A4A3A4"/>
          </p15:clr>
        </p15:guide>
        <p15:guide id="5" pos="363">
          <p15:clr>
            <a:srgbClr val="A4A3A4"/>
          </p15:clr>
        </p15:guide>
        <p15:guide id="6" pos="1691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857" autoAdjust="0"/>
    <p:restoredTop sz="94706" autoAdjust="0"/>
  </p:normalViewPr>
  <p:slideViewPr>
    <p:cSldViewPr snapToGrid="0" snapToObjects="1" showGuides="1">
      <p:cViewPr varScale="1">
        <p:scale>
          <a:sx n="62" d="100"/>
          <a:sy n="62" d="100"/>
        </p:scale>
        <p:origin x="2720" y="232"/>
      </p:cViewPr>
      <p:guideLst>
        <p:guide orient="horz" pos="1659"/>
        <p:guide orient="horz" pos="144"/>
        <p:guide orient="horz" pos="1008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5" d="100"/>
          <a:sy n="75" d="100"/>
        </p:scale>
        <p:origin x="226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7B717E-17DC-4276-BCDC-C73550588E55}" type="slidenum">
              <a:rPr lang="en-US" smtClean="0"/>
              <a:t>‹#›</a:t>
            </a:fld>
            <a:endParaRPr lang="en-US"/>
          </a:p>
        </p:txBody>
      </p:sp>
    </p:spTree>
    <p:extLst>
      <p:ext uri="{BB962C8B-B14F-4D97-AF65-F5344CB8AC3E}">
        <p14:creationId xmlns:p14="http://schemas.microsoft.com/office/powerpoint/2010/main" val="170805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8/26/19</a:t>
            </a:fld>
            <a:endParaRPr lang="en-US" dirty="0"/>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60 Template -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628550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1" y="2649220"/>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76461" y="7268816"/>
            <a:ext cx="6281539"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241978" y="3063161"/>
            <a:ext cx="628054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41977" y="2649220"/>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accent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11462" y="3063161"/>
            <a:ext cx="628054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06500" y="2649220"/>
            <a:ext cx="6286500" cy="428684"/>
          </a:xfrm>
          <a:prstGeom prst="rect">
            <a:avLst/>
          </a:prstGeom>
          <a:noFill/>
        </p:spPr>
        <p:txBody>
          <a:bodyPr lIns="52249" tIns="52249" rIns="52249" bIns="52249" anchor="ctr" anchorCtr="0">
            <a:spAutoFit/>
          </a:bodyPr>
          <a:lstStyle>
            <a:lvl1pPr marL="0" indent="0" algn="ctr">
              <a:buNone/>
              <a:defRPr sz="2100" b="1" u="sng" baseline="0">
                <a:solidFill>
                  <a:schemeClr val="accent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0575984" y="2649220"/>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575984" y="3063161"/>
            <a:ext cx="627938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575984" y="7298928"/>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574412" y="7749540"/>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575984" y="13002260"/>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574412" y="13432552"/>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6" y="7699295"/>
            <a:ext cx="628550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662362" y="974260"/>
            <a:ext cx="20107276" cy="598230"/>
          </a:xfrm>
          <a:prstGeom prst="rect">
            <a:avLst/>
          </a:prstGeom>
        </p:spPr>
        <p:txBody>
          <a:bodyPr>
            <a:norm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7" name="Text Placeholder 76"/>
          <p:cNvSpPr>
            <a:spLocks noGrp="1"/>
          </p:cNvSpPr>
          <p:nvPr>
            <p:ph type="body" sz="quarter" idx="184" hasCustomPrompt="1"/>
          </p:nvPr>
        </p:nvSpPr>
        <p:spPr>
          <a:xfrm>
            <a:off x="3662362" y="1572489"/>
            <a:ext cx="20107276" cy="634555"/>
          </a:xfrm>
          <a:prstGeom prst="rect">
            <a:avLst/>
          </a:prstGeom>
        </p:spPr>
        <p:txBody>
          <a:bodyPr>
            <a:normAutofit/>
          </a:bodyPr>
          <a:lstStyle>
            <a:lvl1pPr marL="0" indent="0"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85" hasCustomPrompt="1"/>
          </p:nvPr>
        </p:nvSpPr>
        <p:spPr>
          <a:xfrm>
            <a:off x="3662362" y="128476"/>
            <a:ext cx="20107276" cy="834414"/>
          </a:xfrm>
          <a:prstGeom prst="rect">
            <a:avLst/>
          </a:prstGeom>
        </p:spPr>
        <p:txBody>
          <a:bodyPr>
            <a:normAutofit/>
          </a:bodyPr>
          <a:lstStyle>
            <a:lvl1pPr marL="0" indent="0" algn="ctr">
              <a:buFontTx/>
              <a:buNone/>
              <a:defRPr sz="4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6x60 Template -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8308" y="3063161"/>
            <a:ext cx="628550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570789" y="2632869"/>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accent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67812" y="7540814"/>
            <a:ext cx="6286500"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570293" y="7106256"/>
            <a:ext cx="6281539"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241977" y="3079512"/>
            <a:ext cx="12950030"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241977" y="2632869"/>
            <a:ext cx="12950031"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1"/>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241977" y="10987984"/>
            <a:ext cx="129500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241977" y="10537372"/>
            <a:ext cx="12950031"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0600583" y="2632869"/>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0600583" y="3083481"/>
            <a:ext cx="627938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0600583" y="7136368"/>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0599011" y="7586980"/>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0600583" y="12839700"/>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0599011" y="13290312"/>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83" name="Text Placeholder 76"/>
          <p:cNvSpPr>
            <a:spLocks noGrp="1"/>
          </p:cNvSpPr>
          <p:nvPr>
            <p:ph type="body" sz="quarter" idx="150" hasCustomPrompt="1"/>
          </p:nvPr>
        </p:nvSpPr>
        <p:spPr>
          <a:xfrm>
            <a:off x="3662362" y="1020491"/>
            <a:ext cx="20107276" cy="598230"/>
          </a:xfrm>
          <a:prstGeom prst="rect">
            <a:avLst/>
          </a:prstGeom>
        </p:spPr>
        <p:txBody>
          <a:bodyPr>
            <a:norm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4" name="Text Placeholder 76"/>
          <p:cNvSpPr>
            <a:spLocks noGrp="1"/>
          </p:cNvSpPr>
          <p:nvPr>
            <p:ph type="body" sz="quarter" idx="184" hasCustomPrompt="1"/>
          </p:nvPr>
        </p:nvSpPr>
        <p:spPr>
          <a:xfrm>
            <a:off x="3662362" y="1618720"/>
            <a:ext cx="20107276" cy="634555"/>
          </a:xfrm>
          <a:prstGeom prst="rect">
            <a:avLst/>
          </a:prstGeom>
        </p:spPr>
        <p:txBody>
          <a:bodyPr>
            <a:normAutofit/>
          </a:bodyPr>
          <a:lstStyle>
            <a:lvl1pPr marL="0" indent="0"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5" name="Text Placeholder 76"/>
          <p:cNvSpPr>
            <a:spLocks noGrp="1"/>
          </p:cNvSpPr>
          <p:nvPr>
            <p:ph type="body" sz="quarter" idx="185" hasCustomPrompt="1"/>
          </p:nvPr>
        </p:nvSpPr>
        <p:spPr>
          <a:xfrm>
            <a:off x="3662362" y="174707"/>
            <a:ext cx="20107276" cy="834414"/>
          </a:xfrm>
          <a:prstGeom prst="rect">
            <a:avLst/>
          </a:prstGeom>
        </p:spPr>
        <p:txBody>
          <a:bodyPr>
            <a:normAutofit/>
          </a:bodyPr>
          <a:lstStyle>
            <a:lvl1pPr marL="0" indent="0" algn="ctr">
              <a:buFontTx/>
              <a:buNone/>
              <a:defRPr sz="4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288022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628550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1" y="2649220"/>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76461" y="7268816"/>
            <a:ext cx="6281539"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241978" y="3063161"/>
            <a:ext cx="628054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41977" y="2649220"/>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accent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11462" y="3063161"/>
            <a:ext cx="628054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06500" y="2649220"/>
            <a:ext cx="6286500" cy="428684"/>
          </a:xfrm>
          <a:prstGeom prst="rect">
            <a:avLst/>
          </a:prstGeom>
          <a:noFill/>
        </p:spPr>
        <p:txBody>
          <a:bodyPr lIns="52249" tIns="52249" rIns="52249" bIns="52249" anchor="ctr" anchorCtr="0">
            <a:spAutoFit/>
          </a:bodyPr>
          <a:lstStyle>
            <a:lvl1pPr marL="0" indent="0" algn="ctr">
              <a:buNone/>
              <a:defRPr sz="2100" b="1" u="sng" baseline="0">
                <a:solidFill>
                  <a:schemeClr val="accent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0575984" y="2649220"/>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575984" y="3063161"/>
            <a:ext cx="627938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575984" y="7298928"/>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574412" y="7749540"/>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575984" y="13002260"/>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574412" y="13432552"/>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6" y="7699295"/>
            <a:ext cx="628550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662362" y="995042"/>
            <a:ext cx="20107276" cy="598230"/>
          </a:xfrm>
          <a:prstGeom prst="rect">
            <a:avLst/>
          </a:prstGeom>
        </p:spPr>
        <p:txBody>
          <a:bodyPr>
            <a:norm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7" name="Text Placeholder 76"/>
          <p:cNvSpPr>
            <a:spLocks noGrp="1"/>
          </p:cNvSpPr>
          <p:nvPr>
            <p:ph type="body" sz="quarter" idx="184" hasCustomPrompt="1"/>
          </p:nvPr>
        </p:nvSpPr>
        <p:spPr>
          <a:xfrm>
            <a:off x="3662362" y="1593271"/>
            <a:ext cx="20107276" cy="634555"/>
          </a:xfrm>
          <a:prstGeom prst="rect">
            <a:avLst/>
          </a:prstGeom>
        </p:spPr>
        <p:txBody>
          <a:bodyPr>
            <a:normAutofit/>
          </a:bodyPr>
          <a:lstStyle>
            <a:lvl1pPr marL="0" indent="0"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85" hasCustomPrompt="1"/>
          </p:nvPr>
        </p:nvSpPr>
        <p:spPr>
          <a:xfrm>
            <a:off x="3662362" y="149258"/>
            <a:ext cx="20107276" cy="834414"/>
          </a:xfrm>
          <a:prstGeom prst="rect">
            <a:avLst/>
          </a:prstGeom>
        </p:spPr>
        <p:txBody>
          <a:bodyPr>
            <a:normAutofit/>
          </a:bodyPr>
          <a:lstStyle>
            <a:lvl1pPr marL="0" indent="0" algn="ctr">
              <a:buFontTx/>
              <a:buNone/>
              <a:defRPr sz="4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236275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thout guides -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8308" y="3063161"/>
            <a:ext cx="628550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570789" y="2632869"/>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accent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67812" y="7540814"/>
            <a:ext cx="6286500"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570293" y="7106256"/>
            <a:ext cx="6281539"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241977" y="3079512"/>
            <a:ext cx="12950030"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241977" y="2632869"/>
            <a:ext cx="12950031"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1"/>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241977" y="10987984"/>
            <a:ext cx="129500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241977" y="10537372"/>
            <a:ext cx="12950031"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0600583" y="2632869"/>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0600583" y="3083481"/>
            <a:ext cx="627938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0600583" y="7136368"/>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0599011" y="7586980"/>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0600583" y="12839700"/>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0599011" y="13290312"/>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83" name="Text Placeholder 76"/>
          <p:cNvSpPr>
            <a:spLocks noGrp="1"/>
          </p:cNvSpPr>
          <p:nvPr>
            <p:ph type="body" sz="quarter" idx="150" hasCustomPrompt="1"/>
          </p:nvPr>
        </p:nvSpPr>
        <p:spPr>
          <a:xfrm>
            <a:off x="3662362" y="1015824"/>
            <a:ext cx="20107276" cy="598230"/>
          </a:xfrm>
          <a:prstGeom prst="rect">
            <a:avLst/>
          </a:prstGeom>
        </p:spPr>
        <p:txBody>
          <a:bodyPr>
            <a:norm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4" name="Text Placeholder 76"/>
          <p:cNvSpPr>
            <a:spLocks noGrp="1"/>
          </p:cNvSpPr>
          <p:nvPr>
            <p:ph type="body" sz="quarter" idx="184" hasCustomPrompt="1"/>
          </p:nvPr>
        </p:nvSpPr>
        <p:spPr>
          <a:xfrm>
            <a:off x="3662362" y="1614053"/>
            <a:ext cx="20107276" cy="634555"/>
          </a:xfrm>
          <a:prstGeom prst="rect">
            <a:avLst/>
          </a:prstGeom>
        </p:spPr>
        <p:txBody>
          <a:bodyPr>
            <a:normAutofit/>
          </a:bodyPr>
          <a:lstStyle>
            <a:lvl1pPr marL="0" indent="0"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5" name="Text Placeholder 76"/>
          <p:cNvSpPr>
            <a:spLocks noGrp="1"/>
          </p:cNvSpPr>
          <p:nvPr>
            <p:ph type="body" sz="quarter" idx="185" hasCustomPrompt="1"/>
          </p:nvPr>
        </p:nvSpPr>
        <p:spPr>
          <a:xfrm>
            <a:off x="3662362" y="170040"/>
            <a:ext cx="20107276" cy="834414"/>
          </a:xfrm>
          <a:prstGeom prst="rect">
            <a:avLst/>
          </a:prstGeom>
        </p:spPr>
        <p:txBody>
          <a:bodyPr>
            <a:normAutofit/>
          </a:bodyPr>
          <a:lstStyle>
            <a:lvl1pPr marL="0" indent="0" algn="ctr">
              <a:buFontTx/>
              <a:buNone/>
              <a:defRPr sz="4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170575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37E3F5-BC1F-1849-A775-9042137E5831}"/>
              </a:ext>
            </a:extLst>
          </p:cNvPr>
          <p:cNvSpPr/>
          <p:nvPr userDrawn="1"/>
        </p:nvSpPr>
        <p:spPr>
          <a:xfrm rot="10800000">
            <a:off x="-1" y="15731835"/>
            <a:ext cx="27432000" cy="7273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523516" y="16001097"/>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F975EFFA-C972-2647-BE78-A38A83A69E99}"/>
              </a:ext>
            </a:extLst>
          </p:cNvPr>
          <p:cNvGraphicFramePr>
            <a:graphicFrameLocks noGrp="1"/>
          </p:cNvGraphicFramePr>
          <p:nvPr userDrawn="1">
            <p:extLst>
              <p:ext uri="{D42A27DB-BD31-4B8C-83A1-F6EECF244321}">
                <p14:modId xmlns:p14="http://schemas.microsoft.com/office/powerpoint/2010/main" val="1742631184"/>
              </p:ext>
            </p:extLst>
          </p:nvPr>
        </p:nvGraphicFramePr>
        <p:xfrm>
          <a:off x="-6586434" y="0"/>
          <a:ext cx="6099844" cy="16554581"/>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6942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87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36”x60"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2941">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algn="ctr"/>
                      <a:r>
                        <a:rPr lang="en-US" sz="1100" dirty="0">
                          <a:solidFill>
                            <a:schemeClr val="bg1"/>
                          </a:solidFill>
                          <a:latin typeface="Arial" panose="020B0604020202020204" pitchFamily="34" charset="0"/>
                          <a:cs typeface="Arial" panose="020B0604020202020204" pitchFamily="34" charset="0"/>
                        </a:rPr>
                        <a:t>presentation poster </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60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42 tall x 70 wide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48 tall x 80 wide</a:t>
                      </a:r>
                    </a:p>
                  </a:txBody>
                  <a:tcPr marL="182880" marT="137160">
                    <a:solidFill>
                      <a:srgbClr val="010101"/>
                    </a:solidFill>
                  </a:tcPr>
                </a:tc>
                <a:extLst>
                  <a:ext uri="{0D108BD9-81ED-4DB2-BD59-A6C34878D82A}">
                    <a16:rowId xmlns:a16="http://schemas.microsoft.com/office/drawing/2014/main" val="10008"/>
                  </a:ext>
                </a:extLst>
              </a:tr>
              <a:tr h="2160040">
                <a:tc>
                  <a:txBody>
                    <a:bodyPr/>
                    <a:lstStyle/>
                    <a:p>
                      <a:endParaRPr lang="en-US" sz="1100" dirty="0">
                        <a:solidFill>
                          <a:srgbClr val="1F3A4E"/>
                        </a:solidFill>
                      </a:endParaRPr>
                    </a:p>
                  </a:txBody>
                  <a:tcPr>
                    <a:blipFill rotWithShape="1">
                      <a:blip r:embed="rId4"/>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0685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6164">
                <a:tc>
                  <a:txBody>
                    <a:bodyPr/>
                    <a:lstStyle/>
                    <a:p>
                      <a:endParaRPr lang="en-US" sz="1100" dirty="0">
                        <a:solidFill>
                          <a:srgbClr val="1F3A4E"/>
                        </a:solidFill>
                      </a:endParaRPr>
                    </a:p>
                  </a:txBody>
                  <a:tcPr>
                    <a:blipFill rotWithShape="1">
                      <a:blip r:embed="rId5"/>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72445">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75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4977">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8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529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64FD3542-AD2C-C041-AA7D-037EAF9B14E2}"/>
              </a:ext>
            </a:extLst>
          </p:cNvPr>
          <p:cNvGraphicFramePr>
            <a:graphicFrameLocks noGrp="1"/>
          </p:cNvGraphicFramePr>
          <p:nvPr userDrawn="1">
            <p:extLst>
              <p:ext uri="{D42A27DB-BD31-4B8C-83A1-F6EECF244321}">
                <p14:modId xmlns:p14="http://schemas.microsoft.com/office/powerpoint/2010/main" val="1820785528"/>
              </p:ext>
            </p:extLst>
          </p:nvPr>
        </p:nvGraphicFramePr>
        <p:xfrm>
          <a:off x="27918589" y="0"/>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0000"/>
                    </a:ext>
                  </a:extLst>
                </a:gridCol>
                <a:gridCol w="3043260">
                  <a:extLst>
                    <a:ext uri="{9D8B030D-6E8A-4147-A177-3AD203B41FA5}">
                      <a16:colId xmlns:a16="http://schemas.microsoft.com/office/drawing/2014/main"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659987">
                <a:tc gridSpan="2">
                  <a:txBody>
                    <a:bodyPr/>
                    <a:lstStyle/>
                    <a:p>
                      <a:endParaRPr lang="en-US" sz="12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
        <p:nvSpPr>
          <p:cNvPr id="8" name="Rectangle 7">
            <a:extLst>
              <a:ext uri="{FF2B5EF4-FFF2-40B4-BE49-F238E27FC236}">
                <a16:creationId xmlns:a16="http://schemas.microsoft.com/office/drawing/2014/main" id="{5E0BF7A9-02F7-724E-BC33-D432DC758826}"/>
              </a:ext>
            </a:extLst>
          </p:cNvPr>
          <p:cNvSpPr/>
          <p:nvPr userDrawn="1"/>
        </p:nvSpPr>
        <p:spPr>
          <a:xfrm>
            <a:off x="0" y="1"/>
            <a:ext cx="27432000" cy="23275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2" r:id="rId1"/>
    <p:sldLayoutId id="2147483659" r:id="rId2"/>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589B25-8C27-1244-95DA-02EFCC2179B3}"/>
              </a:ext>
            </a:extLst>
          </p:cNvPr>
          <p:cNvSpPr/>
          <p:nvPr userDrawn="1"/>
        </p:nvSpPr>
        <p:spPr>
          <a:xfrm rot="10800000">
            <a:off x="-1" y="15731835"/>
            <a:ext cx="27432000" cy="7273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689770" y="16001097"/>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4" name="Rectangle 3">
            <a:extLst>
              <a:ext uri="{FF2B5EF4-FFF2-40B4-BE49-F238E27FC236}">
                <a16:creationId xmlns:a16="http://schemas.microsoft.com/office/drawing/2014/main" id="{416159F2-6BF9-9543-9208-A3D6E03843DD}"/>
              </a:ext>
            </a:extLst>
          </p:cNvPr>
          <p:cNvSpPr/>
          <p:nvPr userDrawn="1"/>
        </p:nvSpPr>
        <p:spPr>
          <a:xfrm>
            <a:off x="0" y="1"/>
            <a:ext cx="27432000" cy="23275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7117017"/>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D02B06-0CAD-7645-9AB1-9C4D0EDE26C9}"/>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501C6470-D141-BD42-B5D8-177A822F8C60}"/>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A9368451-FFC7-E64A-B5E4-EEFD7176CB42}"/>
              </a:ext>
            </a:extLst>
          </p:cNvPr>
          <p:cNvSpPr>
            <a:spLocks noGrp="1"/>
          </p:cNvSpPr>
          <p:nvPr>
            <p:ph type="body" sz="quarter" idx="19"/>
          </p:nvPr>
        </p:nvSpPr>
        <p:spPr/>
        <p:txBody>
          <a:bodyPr/>
          <a:lstStyle/>
          <a:p>
            <a:endParaRPr lang="en-US"/>
          </a:p>
        </p:txBody>
      </p:sp>
      <p:sp>
        <p:nvSpPr>
          <p:cNvPr id="5" name="Text Placeholder 4">
            <a:extLst>
              <a:ext uri="{FF2B5EF4-FFF2-40B4-BE49-F238E27FC236}">
                <a16:creationId xmlns:a16="http://schemas.microsoft.com/office/drawing/2014/main" id="{3DFD7B19-D401-9443-A69A-4DE1A7AD9F0A}"/>
              </a:ext>
            </a:extLst>
          </p:cNvPr>
          <p:cNvSpPr>
            <a:spLocks noGrp="1"/>
          </p:cNvSpPr>
          <p:nvPr>
            <p:ph type="body" sz="quarter" idx="20"/>
          </p:nvPr>
        </p:nvSpPr>
        <p:spPr/>
        <p:txBody>
          <a:bodyPr/>
          <a:lstStyle/>
          <a:p>
            <a:endParaRPr lang="en-US"/>
          </a:p>
        </p:txBody>
      </p:sp>
      <p:sp>
        <p:nvSpPr>
          <p:cNvPr id="6" name="Text Placeholder 5">
            <a:extLst>
              <a:ext uri="{FF2B5EF4-FFF2-40B4-BE49-F238E27FC236}">
                <a16:creationId xmlns:a16="http://schemas.microsoft.com/office/drawing/2014/main" id="{09240CBC-A420-6045-801E-4723B711E4C9}"/>
              </a:ext>
            </a:extLst>
          </p:cNvPr>
          <p:cNvSpPr>
            <a:spLocks noGrp="1"/>
          </p:cNvSpPr>
          <p:nvPr>
            <p:ph type="body" sz="quarter" idx="21"/>
          </p:nvPr>
        </p:nvSpPr>
        <p:spPr/>
        <p:txBody>
          <a:bodyPr/>
          <a:lstStyle/>
          <a:p>
            <a:endParaRPr lang="en-US"/>
          </a:p>
        </p:txBody>
      </p:sp>
      <p:sp>
        <p:nvSpPr>
          <p:cNvPr id="7" name="Text Placeholder 6">
            <a:extLst>
              <a:ext uri="{FF2B5EF4-FFF2-40B4-BE49-F238E27FC236}">
                <a16:creationId xmlns:a16="http://schemas.microsoft.com/office/drawing/2014/main" id="{C67E1A0A-B6A6-FF49-BB8A-7B5B2E88B33A}"/>
              </a:ext>
            </a:extLst>
          </p:cNvPr>
          <p:cNvSpPr>
            <a:spLocks noGrp="1"/>
          </p:cNvSpPr>
          <p:nvPr>
            <p:ph type="body" sz="quarter" idx="22"/>
          </p:nvPr>
        </p:nvSpPr>
        <p:spPr/>
        <p:txBody>
          <a:bodyPr/>
          <a:lstStyle/>
          <a:p>
            <a:endParaRPr lang="en-US"/>
          </a:p>
        </p:txBody>
      </p:sp>
      <p:sp>
        <p:nvSpPr>
          <p:cNvPr id="8" name="Text Placeholder 7">
            <a:extLst>
              <a:ext uri="{FF2B5EF4-FFF2-40B4-BE49-F238E27FC236}">
                <a16:creationId xmlns:a16="http://schemas.microsoft.com/office/drawing/2014/main" id="{62ED15D6-99AE-8D43-9C7C-882601FD4FE8}"/>
              </a:ext>
            </a:extLst>
          </p:cNvPr>
          <p:cNvSpPr>
            <a:spLocks noGrp="1"/>
          </p:cNvSpPr>
          <p:nvPr>
            <p:ph type="body" sz="quarter" idx="23"/>
          </p:nvPr>
        </p:nvSpPr>
        <p:spPr/>
        <p:txBody>
          <a:bodyPr/>
          <a:lstStyle/>
          <a:p>
            <a:endParaRPr lang="en-US"/>
          </a:p>
        </p:txBody>
      </p:sp>
      <p:sp>
        <p:nvSpPr>
          <p:cNvPr id="9" name="Text Placeholder 8">
            <a:extLst>
              <a:ext uri="{FF2B5EF4-FFF2-40B4-BE49-F238E27FC236}">
                <a16:creationId xmlns:a16="http://schemas.microsoft.com/office/drawing/2014/main" id="{5BBEEBD2-831B-EB4E-BB02-4874B0063B0B}"/>
              </a:ext>
            </a:extLst>
          </p:cNvPr>
          <p:cNvSpPr>
            <a:spLocks noGrp="1"/>
          </p:cNvSpPr>
          <p:nvPr>
            <p:ph type="body" sz="quarter" idx="24"/>
          </p:nvPr>
        </p:nvSpPr>
        <p:spPr/>
        <p:txBody>
          <a:bodyPr/>
          <a:lstStyle/>
          <a:p>
            <a:endParaRPr lang="en-US"/>
          </a:p>
        </p:txBody>
      </p:sp>
      <p:sp>
        <p:nvSpPr>
          <p:cNvPr id="10" name="Text Placeholder 9">
            <a:extLst>
              <a:ext uri="{FF2B5EF4-FFF2-40B4-BE49-F238E27FC236}">
                <a16:creationId xmlns:a16="http://schemas.microsoft.com/office/drawing/2014/main" id="{8054850B-F842-3240-A037-7F6B4EAC6B28}"/>
              </a:ext>
            </a:extLst>
          </p:cNvPr>
          <p:cNvSpPr>
            <a:spLocks noGrp="1"/>
          </p:cNvSpPr>
          <p:nvPr>
            <p:ph type="body" sz="quarter" idx="25"/>
          </p:nvPr>
        </p:nvSpPr>
        <p:spPr/>
        <p:txBody>
          <a:bodyPr/>
          <a:lstStyle/>
          <a:p>
            <a:endParaRPr lang="en-US"/>
          </a:p>
        </p:txBody>
      </p:sp>
      <p:sp>
        <p:nvSpPr>
          <p:cNvPr id="11" name="Text Placeholder 10">
            <a:extLst>
              <a:ext uri="{FF2B5EF4-FFF2-40B4-BE49-F238E27FC236}">
                <a16:creationId xmlns:a16="http://schemas.microsoft.com/office/drawing/2014/main" id="{005A75AD-CC1D-0C43-A12C-A6C1B7FBE970}"/>
              </a:ext>
            </a:extLst>
          </p:cNvPr>
          <p:cNvSpPr>
            <a:spLocks noGrp="1"/>
          </p:cNvSpPr>
          <p:nvPr>
            <p:ph type="body" sz="quarter" idx="26"/>
          </p:nvPr>
        </p:nvSpPr>
        <p:spPr/>
        <p:txBody>
          <a:bodyPr/>
          <a:lstStyle/>
          <a:p>
            <a:endParaRPr lang="en-US"/>
          </a:p>
        </p:txBody>
      </p:sp>
      <p:sp>
        <p:nvSpPr>
          <p:cNvPr id="12" name="Text Placeholder 11">
            <a:extLst>
              <a:ext uri="{FF2B5EF4-FFF2-40B4-BE49-F238E27FC236}">
                <a16:creationId xmlns:a16="http://schemas.microsoft.com/office/drawing/2014/main" id="{85E03977-4E14-8D48-80FE-5C0245ABF115}"/>
              </a:ext>
            </a:extLst>
          </p:cNvPr>
          <p:cNvSpPr>
            <a:spLocks noGrp="1"/>
          </p:cNvSpPr>
          <p:nvPr>
            <p:ph type="body" sz="quarter" idx="27"/>
          </p:nvPr>
        </p:nvSpPr>
        <p:spPr/>
        <p:txBody>
          <a:bodyPr/>
          <a:lstStyle/>
          <a:p>
            <a:endParaRPr lang="en-US"/>
          </a:p>
        </p:txBody>
      </p:sp>
      <p:sp>
        <p:nvSpPr>
          <p:cNvPr id="13" name="Text Placeholder 12">
            <a:extLst>
              <a:ext uri="{FF2B5EF4-FFF2-40B4-BE49-F238E27FC236}">
                <a16:creationId xmlns:a16="http://schemas.microsoft.com/office/drawing/2014/main" id="{106742F6-93BF-D948-AE86-5BE637920B48}"/>
              </a:ext>
            </a:extLst>
          </p:cNvPr>
          <p:cNvSpPr>
            <a:spLocks noGrp="1"/>
          </p:cNvSpPr>
          <p:nvPr>
            <p:ph type="body" sz="quarter" idx="28"/>
          </p:nvPr>
        </p:nvSpPr>
        <p:spPr/>
        <p:txBody>
          <a:bodyPr/>
          <a:lstStyle/>
          <a:p>
            <a:endParaRPr lang="en-US"/>
          </a:p>
        </p:txBody>
      </p:sp>
      <p:sp>
        <p:nvSpPr>
          <p:cNvPr id="14" name="Text Placeholder 13">
            <a:extLst>
              <a:ext uri="{FF2B5EF4-FFF2-40B4-BE49-F238E27FC236}">
                <a16:creationId xmlns:a16="http://schemas.microsoft.com/office/drawing/2014/main" id="{F3FB71D3-C739-B045-8C93-464F63D35A2D}"/>
              </a:ext>
            </a:extLst>
          </p:cNvPr>
          <p:cNvSpPr>
            <a:spLocks noGrp="1"/>
          </p:cNvSpPr>
          <p:nvPr>
            <p:ph type="body" sz="quarter" idx="29"/>
          </p:nvPr>
        </p:nvSpPr>
        <p:spPr/>
        <p:txBody>
          <a:bodyPr/>
          <a:lstStyle/>
          <a:p>
            <a:endParaRPr lang="en-US"/>
          </a:p>
        </p:txBody>
      </p:sp>
      <p:sp>
        <p:nvSpPr>
          <p:cNvPr id="15" name="Text Placeholder 14">
            <a:extLst>
              <a:ext uri="{FF2B5EF4-FFF2-40B4-BE49-F238E27FC236}">
                <a16:creationId xmlns:a16="http://schemas.microsoft.com/office/drawing/2014/main" id="{6E2A0EE1-80D5-6940-8051-B66C24712A9E}"/>
              </a:ext>
            </a:extLst>
          </p:cNvPr>
          <p:cNvSpPr>
            <a:spLocks noGrp="1"/>
          </p:cNvSpPr>
          <p:nvPr>
            <p:ph type="body" sz="quarter" idx="30"/>
          </p:nvPr>
        </p:nvSpPr>
        <p:spPr/>
        <p:txBody>
          <a:bodyPr/>
          <a:lstStyle/>
          <a:p>
            <a:endParaRPr lang="en-US"/>
          </a:p>
        </p:txBody>
      </p:sp>
      <p:sp>
        <p:nvSpPr>
          <p:cNvPr id="16" name="Text Placeholder 15">
            <a:extLst>
              <a:ext uri="{FF2B5EF4-FFF2-40B4-BE49-F238E27FC236}">
                <a16:creationId xmlns:a16="http://schemas.microsoft.com/office/drawing/2014/main" id="{9C9A4ED7-2979-704C-8B63-8C4749209E9C}"/>
              </a:ext>
            </a:extLst>
          </p:cNvPr>
          <p:cNvSpPr>
            <a:spLocks noGrp="1"/>
          </p:cNvSpPr>
          <p:nvPr>
            <p:ph type="body" sz="quarter" idx="150"/>
          </p:nvPr>
        </p:nvSpPr>
        <p:spPr/>
        <p:txBody>
          <a:bodyPr>
            <a:normAutofit lnSpcReduction="10000"/>
          </a:bodyPr>
          <a:lstStyle/>
          <a:p>
            <a:endParaRPr lang="en-US"/>
          </a:p>
        </p:txBody>
      </p:sp>
      <p:sp>
        <p:nvSpPr>
          <p:cNvPr id="17" name="Text Placeholder 16">
            <a:extLst>
              <a:ext uri="{FF2B5EF4-FFF2-40B4-BE49-F238E27FC236}">
                <a16:creationId xmlns:a16="http://schemas.microsoft.com/office/drawing/2014/main" id="{DF53DC26-7F50-5F44-B9B5-AAC66367A3C3}"/>
              </a:ext>
            </a:extLst>
          </p:cNvPr>
          <p:cNvSpPr>
            <a:spLocks noGrp="1"/>
          </p:cNvSpPr>
          <p:nvPr>
            <p:ph type="body" sz="quarter" idx="184"/>
          </p:nvPr>
        </p:nvSpPr>
        <p:spPr/>
        <p:txBody>
          <a:bodyPr/>
          <a:lstStyle/>
          <a:p>
            <a:endParaRPr lang="en-US"/>
          </a:p>
        </p:txBody>
      </p:sp>
      <p:sp>
        <p:nvSpPr>
          <p:cNvPr id="18" name="Text Placeholder 17">
            <a:extLst>
              <a:ext uri="{FF2B5EF4-FFF2-40B4-BE49-F238E27FC236}">
                <a16:creationId xmlns:a16="http://schemas.microsoft.com/office/drawing/2014/main" id="{457FE272-5763-3D48-B93E-52EFD36EF16C}"/>
              </a:ext>
            </a:extLst>
          </p:cNvPr>
          <p:cNvSpPr>
            <a:spLocks noGrp="1"/>
          </p:cNvSpPr>
          <p:nvPr>
            <p:ph type="body" sz="quarter" idx="185"/>
          </p:nvPr>
        </p:nvSpPr>
        <p:spPr/>
        <p:txBody>
          <a:bodyPr/>
          <a:lstStyle/>
          <a:p>
            <a:endParaRPr lang="en-US"/>
          </a:p>
        </p:txBody>
      </p:sp>
    </p:spTree>
    <p:extLst>
      <p:ext uri="{BB962C8B-B14F-4D97-AF65-F5344CB8AC3E}">
        <p14:creationId xmlns:p14="http://schemas.microsoft.com/office/powerpoint/2010/main" val="1261425497"/>
      </p:ext>
    </p:extLst>
  </p:cSld>
  <p:clrMapOvr>
    <a:masterClrMapping/>
  </p:clrMapOvr>
</p:sld>
</file>

<file path=ppt/theme/theme1.xml><?xml version="1.0" encoding="utf-8"?>
<a:theme xmlns:a="http://schemas.openxmlformats.org/drawingml/2006/main" name="36x60 Templat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PosterPresentations.com-36x60-Template-V3</Template>
  <TotalTime>1485</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36x60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36x60 PowerPoint Presentation</dc:title>
  <dc:subject>Research poster presentation template </dc:subject>
  <dc:creator>PosterPresentations.com </dc:creator>
  <cp:keywords>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38</cp:revision>
  <dcterms:created xsi:type="dcterms:W3CDTF">2012-02-06T18:46:22Z</dcterms:created>
  <dcterms:modified xsi:type="dcterms:W3CDTF">2019-08-26T22:51:30Z</dcterms:modified>
  <cp:category>Research poster templates </cp:category>
</cp:coreProperties>
</file>