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64" r:id="rId3"/>
  </p:sldMasterIdLst>
  <p:notesMasterIdLst>
    <p:notesMasterId r:id="rId5"/>
  </p:notesMasterIdLst>
  <p:sldIdLst>
    <p:sldId id="257" r:id="rId4"/>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2" autoAdjust="0"/>
    <p:restoredTop sz="94706" autoAdjust="0"/>
  </p:normalViewPr>
  <p:slideViewPr>
    <p:cSldViewPr snapToGrid="0" snapToObjects="1" showGuides="1">
      <p:cViewPr varScale="1">
        <p:scale>
          <a:sx n="56" d="100"/>
          <a:sy n="56" d="100"/>
        </p:scale>
        <p:origin x="1464" y="200"/>
      </p:cViewPr>
      <p:guideLst>
        <p:guide orient="horz" pos="10367"/>
        <p:guide orient="horz" pos="30"/>
        <p:guide pos="20523"/>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217656"/>
            <a:ext cx="619479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651137"/>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651137"/>
            <a:ext cx="620196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094343"/>
            <a:ext cx="619479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774451"/>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094343"/>
            <a:ext cx="6206195"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6420496" y="2651137"/>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420496" y="3094343"/>
            <a:ext cx="614428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420496" y="7086912"/>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6420496" y="7530117"/>
            <a:ext cx="614428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407723"/>
            <a:ext cx="6204347"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2850930"/>
            <a:ext cx="6204347"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66524" y="3094343"/>
            <a:ext cx="6203509"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094343"/>
            <a:ext cx="6206195"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RESULTS</a:t>
            </a:r>
          </a:p>
        </p:txBody>
      </p:sp>
      <p:sp>
        <p:nvSpPr>
          <p:cNvPr id="83" name="Text Placeholder 76"/>
          <p:cNvSpPr>
            <a:spLocks noGrp="1"/>
          </p:cNvSpPr>
          <p:nvPr>
            <p:ph type="body" sz="quarter" idx="150" hasCustomPrompt="1"/>
          </p:nvPr>
        </p:nvSpPr>
        <p:spPr>
          <a:xfrm>
            <a:off x="4075611" y="980198"/>
            <a:ext cx="24767178"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95" hasCustomPrompt="1"/>
          </p:nvPr>
        </p:nvSpPr>
        <p:spPr>
          <a:xfrm>
            <a:off x="4075611" y="1578427"/>
            <a:ext cx="24767178"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96" hasCustomPrompt="1"/>
          </p:nvPr>
        </p:nvSpPr>
        <p:spPr>
          <a:xfrm>
            <a:off x="4075611" y="134414"/>
            <a:ext cx="24767178"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0241280" y="5323840"/>
            <a:ext cx="5262880"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72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911618"/>
            <a:ext cx="24767178"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509847"/>
            <a:ext cx="24767178"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65834"/>
            <a:ext cx="24767178"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647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accent1"/>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957338"/>
            <a:ext cx="24767178"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555567"/>
            <a:ext cx="24767178"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22924"/>
            <a:ext cx="24767178"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C5506-EEA7-5E45-A035-01C7B6B7F70B}"/>
              </a:ext>
            </a:extLst>
          </p:cNvPr>
          <p:cNvSpPr/>
          <p:nvPr userDrawn="1"/>
        </p:nvSpPr>
        <p:spPr>
          <a:xfrm rot="10800000">
            <a:off x="-1" y="15731834"/>
            <a:ext cx="329184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45785" y="15983955"/>
            <a:ext cx="1885950" cy="223122"/>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4D422FAF-B120-1F45-BF91-65F8058519E4}"/>
              </a:ext>
            </a:extLst>
          </p:cNvPr>
          <p:cNvGraphicFramePr>
            <a:graphicFrameLocks noGrp="1"/>
          </p:cNvGraphicFramePr>
          <p:nvPr userDrawn="1">
            <p:extLst>
              <p:ext uri="{D42A27DB-BD31-4B8C-83A1-F6EECF244321}">
                <p14:modId xmlns:p14="http://schemas.microsoft.com/office/powerpoint/2010/main" val="3289481588"/>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351349D0-C6E3-C146-9127-D8ECE813F4CB}"/>
              </a:ext>
            </a:extLst>
          </p:cNvPr>
          <p:cNvGraphicFramePr>
            <a:graphicFrameLocks noGrp="1"/>
          </p:cNvGraphicFramePr>
          <p:nvPr userDrawn="1">
            <p:extLst>
              <p:ext uri="{D42A27DB-BD31-4B8C-83A1-F6EECF244321}">
                <p14:modId xmlns:p14="http://schemas.microsoft.com/office/powerpoint/2010/main" val="2717443697"/>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0655D64E-5AB7-714E-B727-013C017F382E}"/>
              </a:ext>
            </a:extLst>
          </p:cNvPr>
          <p:cNvSpPr/>
          <p:nvPr userDrawn="1"/>
        </p:nvSpPr>
        <p:spPr>
          <a:xfrm>
            <a:off x="0" y="1"/>
            <a:ext cx="329184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DEBFEB-4409-B243-BF71-F943125A6DF1}"/>
              </a:ext>
            </a:extLst>
          </p:cNvPr>
          <p:cNvSpPr/>
          <p:nvPr userDrawn="1"/>
        </p:nvSpPr>
        <p:spPr>
          <a:xfrm rot="10800000">
            <a:off x="-1" y="15731834"/>
            <a:ext cx="329184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68645" y="15983955"/>
            <a:ext cx="1885950" cy="223122"/>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1335D0AB-0F6B-814A-A87F-0B998846A054}"/>
              </a:ext>
            </a:extLst>
          </p:cNvPr>
          <p:cNvSpPr/>
          <p:nvPr userDrawn="1"/>
        </p:nvSpPr>
        <p:spPr>
          <a:xfrm>
            <a:off x="0" y="1"/>
            <a:ext cx="329184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83647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08F1DD-AC7F-B44E-9588-34F36C145377}"/>
              </a:ext>
            </a:extLst>
          </p:cNvPr>
          <p:cNvSpPr/>
          <p:nvPr userDrawn="1"/>
        </p:nvSpPr>
        <p:spPr>
          <a:xfrm rot="10800000">
            <a:off x="-1" y="15731834"/>
            <a:ext cx="329184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6AB53B-7EA4-ED4E-BD1E-230E92813343}"/>
              </a:ext>
            </a:extLst>
          </p:cNvPr>
          <p:cNvSpPr/>
          <p:nvPr userDrawn="1"/>
        </p:nvSpPr>
        <p:spPr>
          <a:xfrm>
            <a:off x="0" y="1"/>
            <a:ext cx="329184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45785" y="16002000"/>
            <a:ext cx="1885950" cy="223122"/>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CC3AD8-B5B0-0E4F-853A-0F42551A8E9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50D6B27-13D3-9F46-97EC-E4243DD118D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32CC0A7-09DB-A642-8B84-484FA87FFEE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FE038AB-119E-1044-BF7B-19490328A3E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D7981FF-8ABF-E343-902B-BFED1C02C26E}"/>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77C59961-47E1-474C-8DB0-41A5E7432246}"/>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3892625-CF3F-C044-BCB0-757BB28F9E13}"/>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22F95387-49F4-5542-830D-7E3B21653E53}"/>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D9462EC0-29B2-2E45-94A1-A0925A72051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62D0E13-CCC4-6444-9453-B96337E90AE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BDF75F1A-54F4-EB4F-874C-FC88C6B94F0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35B587FB-8C17-6345-A7BF-295E6CEB3D5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ABFBF1E8-B732-C942-A909-FF81C25EEB5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6F575CA7-55AA-104E-A2EB-BEFD9C1278D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ADCA3A63-FDE8-C04C-A90D-68570124EE08}"/>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80287114-1028-0247-B464-1FAE9828E0B0}"/>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3036E81C-12A1-024E-9E89-67AB5158A7EF}"/>
              </a:ext>
            </a:extLst>
          </p:cNvPr>
          <p:cNvSpPr>
            <a:spLocks noGrp="1"/>
          </p:cNvSpPr>
          <p:nvPr>
            <p:ph type="body" sz="quarter" idx="150"/>
          </p:nvPr>
        </p:nvSpPr>
        <p:spPr/>
        <p:txBody>
          <a:bodyPr>
            <a:normAutofit lnSpcReduction="10000"/>
          </a:bodyPr>
          <a:lstStyle/>
          <a:p>
            <a:endParaRPr lang="en-US"/>
          </a:p>
        </p:txBody>
      </p:sp>
      <p:sp>
        <p:nvSpPr>
          <p:cNvPr id="19" name="Text Placeholder 18">
            <a:extLst>
              <a:ext uri="{FF2B5EF4-FFF2-40B4-BE49-F238E27FC236}">
                <a16:creationId xmlns:a16="http://schemas.microsoft.com/office/drawing/2014/main" id="{3F55E6AD-AC57-D14C-AB8F-A75CF87082EF}"/>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D950218B-24B1-7847-BB75-F43F834C4515}"/>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2153880062"/>
      </p:ext>
    </p:extLst>
  </p:cSld>
  <p:clrMapOvr>
    <a:masterClrMapping/>
  </p:clrMapOvr>
</p:sld>
</file>

<file path=ppt/theme/theme1.xml><?xml version="1.0" encoding="utf-8"?>
<a:theme xmlns:a="http://schemas.openxmlformats.org/drawingml/2006/main" name="36x72 Template - 5 column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72 Template - 4 column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293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36x72 Template - 5 columns</vt:lpstr>
      <vt:lpstr>36x72 Template - 4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2011-04-21T17:12:27Z</dcterms:created>
  <dcterms:modified xsi:type="dcterms:W3CDTF">2019-08-26T22:55:05Z</dcterms:modified>
  <cp:category>Research poster templates </cp:category>
</cp:coreProperties>
</file>