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7" r:id="rId3"/>
  </p:sldIdLst>
  <p:sldSz cx="43891200" cy="164592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7647">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76" autoAdjust="0"/>
    <p:restoredTop sz="94706" autoAdjust="0"/>
  </p:normalViewPr>
  <p:slideViewPr>
    <p:cSldViewPr snapToGrid="0" snapToObjects="1" showGuides="1">
      <p:cViewPr varScale="1">
        <p:scale>
          <a:sx n="51" d="100"/>
          <a:sy n="51" d="100"/>
        </p:scale>
        <p:origin x="400" y="432"/>
      </p:cViewPr>
      <p:guideLst>
        <p:guide orient="horz" pos="10367"/>
        <p:guide orient="horz" pos="30"/>
        <p:guide pos="2764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1143000" y="685800"/>
            <a:ext cx="914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22453999"/>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96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129094"/>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7614225"/>
            <a:ext cx="8272462"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2915988"/>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949718"/>
            <a:ext cx="33440914"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547947"/>
            <a:ext cx="33440914"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03934"/>
            <a:ext cx="33440914"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129094"/>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7614225"/>
            <a:ext cx="8272462"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2915988"/>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924318"/>
            <a:ext cx="33440914"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522547"/>
            <a:ext cx="33440914"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78534"/>
            <a:ext cx="33440914"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560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0D0FE3-2EC5-DB40-A105-BCB0D59A40D0}"/>
              </a:ext>
            </a:extLst>
          </p:cNvPr>
          <p:cNvSpPr/>
          <p:nvPr userDrawn="1"/>
        </p:nvSpPr>
        <p:spPr>
          <a:xfrm rot="10800000">
            <a:off x="-1" y="15731834"/>
            <a:ext cx="438912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BAF3DF-6BB4-9243-820C-1C2E772C5054}"/>
              </a:ext>
            </a:extLst>
          </p:cNvPr>
          <p:cNvSpPr/>
          <p:nvPr userDrawn="1"/>
        </p:nvSpPr>
        <p:spPr>
          <a:xfrm>
            <a:off x="0" y="1"/>
            <a:ext cx="438912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66753" y="15951385"/>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7613765E-D26C-284C-ADDD-BC63FCACBAFC}"/>
              </a:ext>
            </a:extLst>
          </p:cNvPr>
          <p:cNvGraphicFramePr>
            <a:graphicFrameLocks noGrp="1"/>
          </p:cNvGraphicFramePr>
          <p:nvPr userDrawn="1">
            <p:extLst>
              <p:ext uri="{D42A27DB-BD31-4B8C-83A1-F6EECF244321}">
                <p14:modId xmlns:p14="http://schemas.microsoft.com/office/powerpoint/2010/main" val="3552116398"/>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B5571F03-0352-9746-AAC8-2DA55B2039F3}"/>
              </a:ext>
            </a:extLst>
          </p:cNvPr>
          <p:cNvGraphicFramePr>
            <a:graphicFrameLocks noGrp="1"/>
          </p:cNvGraphicFramePr>
          <p:nvPr userDrawn="1">
            <p:extLst>
              <p:ext uri="{D42A27DB-BD31-4B8C-83A1-F6EECF244321}">
                <p14:modId xmlns:p14="http://schemas.microsoft.com/office/powerpoint/2010/main" val="3762428337"/>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956594-2D5C-2E43-AA03-54310EE3B1FE}"/>
              </a:ext>
            </a:extLst>
          </p:cNvPr>
          <p:cNvSpPr/>
          <p:nvPr userDrawn="1"/>
        </p:nvSpPr>
        <p:spPr>
          <a:xfrm rot="10800000">
            <a:off x="-1" y="15731834"/>
            <a:ext cx="438912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2E6CC8-8672-254B-A566-80FA3C71940A}"/>
              </a:ext>
            </a:extLst>
          </p:cNvPr>
          <p:cNvSpPr/>
          <p:nvPr userDrawn="1"/>
        </p:nvSpPr>
        <p:spPr>
          <a:xfrm>
            <a:off x="0" y="1"/>
            <a:ext cx="438912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15953" y="15951385"/>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041440788"/>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F22B6-1955-BD4D-9700-800677496BF6}"/>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ED19EF6-53D1-C649-A2C5-EA5E1C8436C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5572ED2-D2D6-8A4C-86F8-DAECC361B92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7A6C4DC-F39F-704D-9FFC-150A64D95CCA}"/>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C63F0B3A-D749-9D4F-8B88-A2F4FAD494ED}"/>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0B3BD103-C654-F94D-AC58-9CABD83C6A6F}"/>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24AC02CB-2BBA-E540-8087-46B1D0886717}"/>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D9944173-080C-A744-9635-239897D7E0DD}"/>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B87B987E-13B4-5B4B-958C-0C04058AAB7B}"/>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E704447-3659-6447-B677-A115A4A5CE39}"/>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6120D993-7701-8B41-AB32-FCA5289AE249}"/>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DE6A0AA6-8F44-4E4A-8990-DC191D8B5F0F}"/>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D11697A8-4AEF-A74C-9099-7977C0154F38}"/>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5B09D057-2B18-904C-AB92-6BC25E53FCC2}"/>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5FACB034-32A9-114A-A993-A41641B63A49}"/>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4FBAABA3-AF70-0B4B-A3DF-D15A8C7D0ED9}"/>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DCBCB707-BF7A-1D46-AF9E-ED4A155F7033}"/>
              </a:ext>
            </a:extLst>
          </p:cNvPr>
          <p:cNvSpPr>
            <a:spLocks noGrp="1"/>
          </p:cNvSpPr>
          <p:nvPr>
            <p:ph type="body" sz="quarter" idx="161"/>
          </p:nvPr>
        </p:nvSpPr>
        <p:spPr/>
        <p:txBody>
          <a:bodyPr>
            <a:normAutofit lnSpcReduction="10000"/>
          </a:bodyPr>
          <a:lstStyle/>
          <a:p>
            <a:endParaRPr lang="en-US"/>
          </a:p>
        </p:txBody>
      </p:sp>
      <p:sp>
        <p:nvSpPr>
          <p:cNvPr id="19" name="Text Placeholder 18">
            <a:extLst>
              <a:ext uri="{FF2B5EF4-FFF2-40B4-BE49-F238E27FC236}">
                <a16:creationId xmlns:a16="http://schemas.microsoft.com/office/drawing/2014/main" id="{0BAEB933-C825-C241-9DD8-BEEB38A81103}"/>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BC84F413-D749-F64A-BFC0-D5609CF86667}"/>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582204814"/>
      </p:ext>
    </p:extLst>
  </p:cSld>
  <p:clrMapOvr>
    <a:masterClrMapping/>
  </p:clrMapOvr>
</p:sld>
</file>

<file path=ppt/theme/theme1.xml><?xml version="1.0" encoding="utf-8"?>
<a:theme xmlns:a="http://schemas.openxmlformats.org/drawingml/2006/main" name="36x96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PosterPresentations.com-36x96-Template</Template>
  <TotalTime>105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36x96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36x96 PowerPoint Presentation</dc:title>
  <dc:subject>Research poster presentation template </dc:subject>
  <dc:creator>PosterPresentations.com</dc:creator>
  <cp:keywords>36x96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36</cp:revision>
  <dcterms:created xsi:type="dcterms:W3CDTF">2012-02-06T23:51:39Z</dcterms:created>
  <dcterms:modified xsi:type="dcterms:W3CDTF">2019-08-26T22:58:04Z</dcterms:modified>
  <cp:category>Research poster templates </cp:category>
</cp:coreProperties>
</file>