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Lst>
  <p:notesMasterIdLst>
    <p:notesMasterId r:id="rId4"/>
  </p:notesMasterIdLst>
  <p:sldIdLst>
    <p:sldId id="257" r:id="rId3"/>
  </p:sldIdLst>
  <p:sldSz cx="27432000" cy="192024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1">
          <p15:clr>
            <a:srgbClr val="A4A3A4"/>
          </p15:clr>
        </p15:guide>
        <p15:guide id="2" orient="horz" pos="168">
          <p15:clr>
            <a:srgbClr val="A4A3A4"/>
          </p15:clr>
        </p15:guide>
        <p15:guide id="3" orient="horz" pos="11821">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76" autoAdjust="0"/>
    <p:restoredTop sz="94707" autoAdjust="0"/>
  </p:normalViewPr>
  <p:slideViewPr>
    <p:cSldViewPr snapToGrid="0" snapToObjects="1" showGuides="1">
      <p:cViewPr varScale="1">
        <p:scale>
          <a:sx n="50" d="100"/>
          <a:sy n="50" d="100"/>
        </p:scale>
        <p:origin x="2912" y="184"/>
      </p:cViewPr>
      <p:guideLst>
        <p:guide orient="horz" pos="1981"/>
        <p:guide orient="horz" pos="168"/>
        <p:guide orient="horz" pos="11821"/>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955874534"/>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ctr" anchorCtr="0">
            <a:spAutoFit/>
          </a:bodyPr>
          <a:lstStyle>
            <a:lvl1pPr algn="ctr">
              <a:buNone/>
              <a:defRPr sz="20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ctr" anchorCtr="0">
            <a:spAutoFit/>
          </a:bodyPr>
          <a:lstStyle>
            <a:lvl1pPr algn="ctr">
              <a:buNone/>
              <a:defRPr sz="20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1"/>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16493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837301"/>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316625"/>
            <a:ext cx="20107276" cy="834414"/>
          </a:xfrm>
          <a:prstGeom prst="rect">
            <a:avLst/>
          </a:prstGeom>
        </p:spPr>
        <p:txBody>
          <a:bodyPr>
            <a:normAutofit/>
          </a:bodyPr>
          <a:lstStyle>
            <a:lvl1pPr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78893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larg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02569"/>
            <a:ext cx="6285508"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noFill/>
        </p:spPr>
        <p:txBody>
          <a:bodyPr lIns="52249" tIns="52249" rIns="52249" bIns="52249" anchor="ctr" anchorCtr="0">
            <a:spAutoFit/>
          </a:bodyPr>
          <a:lstStyle>
            <a:lvl1pPr algn="ctr">
              <a:buNone/>
              <a:defRPr sz="21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702790"/>
            <a:ext cx="628650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97938"/>
            <a:ext cx="1295003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24489"/>
            <a:ext cx="129500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93601"/>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071681"/>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502569"/>
            <a:ext cx="6279386"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497965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7" name="Text Placeholder 76"/>
          <p:cNvSpPr>
            <a:spLocks noGrp="1"/>
          </p:cNvSpPr>
          <p:nvPr>
            <p:ph type="body" sz="quarter" idx="150" hasCustomPrompt="1"/>
          </p:nvPr>
        </p:nvSpPr>
        <p:spPr>
          <a:xfrm>
            <a:off x="3662362" y="1198996"/>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8" name="Text Placeholder 76"/>
          <p:cNvSpPr>
            <a:spLocks noGrp="1"/>
          </p:cNvSpPr>
          <p:nvPr>
            <p:ph type="body" sz="quarter" idx="184" hasCustomPrompt="1"/>
          </p:nvPr>
        </p:nvSpPr>
        <p:spPr>
          <a:xfrm>
            <a:off x="3662362" y="1871367"/>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85" hasCustomPrompt="1"/>
          </p:nvPr>
        </p:nvSpPr>
        <p:spPr>
          <a:xfrm>
            <a:off x="3662362" y="328498"/>
            <a:ext cx="20107276" cy="834414"/>
          </a:xfrm>
          <a:prstGeom prst="rect">
            <a:avLst/>
          </a:prstGeom>
        </p:spPr>
        <p:txBody>
          <a:bodyPr>
            <a:noAutofit/>
          </a:bodyPr>
          <a:lstStyle>
            <a:lvl1pPr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0" name="TextBox 59"/>
          <p:cNvSpPr txBox="1"/>
          <p:nvPr userDrawn="1"/>
        </p:nvSpPr>
        <p:spPr>
          <a:xfrm>
            <a:off x="9625263" y="6256421"/>
            <a:ext cx="3344779" cy="276999"/>
          </a:xfrm>
          <a:prstGeom prst="rect">
            <a:avLst/>
          </a:prstGeom>
          <a:noFill/>
        </p:spPr>
        <p:txBody>
          <a:bodyPr wrap="square" rtlCol="0">
            <a:spAutoFit/>
          </a:bodyPr>
          <a:lstStyle/>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18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ctr" anchorCtr="0">
            <a:spAutoFit/>
          </a:bodyPr>
          <a:lstStyle>
            <a:lvl1pPr algn="ctr">
              <a:buNone/>
              <a:defRPr sz="20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ctr" anchorCtr="0">
            <a:spAutoFit/>
          </a:bodyPr>
          <a:lstStyle>
            <a:lvl1pPr algn="ctr">
              <a:buNone/>
              <a:defRPr sz="20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1"/>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198996"/>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871367"/>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328498"/>
            <a:ext cx="20107276" cy="834414"/>
          </a:xfrm>
          <a:prstGeom prst="rect">
            <a:avLst/>
          </a:prstGeom>
        </p:spPr>
        <p:txBody>
          <a:bodyPr>
            <a:noAutofit/>
          </a:bodyPr>
          <a:lstStyle>
            <a:lvl1pPr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71327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AE88A7-1F59-AD4C-BA1A-12D02728ADCE}"/>
              </a:ext>
            </a:extLst>
          </p:cNvPr>
          <p:cNvSpPr/>
          <p:nvPr userDrawn="1"/>
        </p:nvSpPr>
        <p:spPr>
          <a:xfrm rot="10800000">
            <a:off x="0" y="18475036"/>
            <a:ext cx="274320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4"/>
          <p:cNvSpPr txBox="1">
            <a:spLocks noChangeArrowheads="1"/>
          </p:cNvSpPr>
          <p:nvPr userDrawn="1"/>
        </p:nvSpPr>
        <p:spPr bwMode="auto">
          <a:xfrm>
            <a:off x="431008" y="18730448"/>
            <a:ext cx="1571625" cy="2165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B8CBC3CD-05A9-9F45-986E-E19BB9FBFAB5}"/>
              </a:ext>
            </a:extLst>
          </p:cNvPr>
          <p:cNvGraphicFramePr>
            <a:graphicFrameLocks noGrp="1"/>
          </p:cNvGraphicFramePr>
          <p:nvPr userDrawn="1">
            <p:extLst>
              <p:ext uri="{D42A27DB-BD31-4B8C-83A1-F6EECF244321}">
                <p14:modId xmlns:p14="http://schemas.microsoft.com/office/powerpoint/2010/main" val="2995165022"/>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C7C6F86-2450-C943-8E1A-FBF5884B7153}"/>
              </a:ext>
            </a:extLst>
          </p:cNvPr>
          <p:cNvGraphicFramePr>
            <a:graphicFrameLocks noGrp="1"/>
          </p:cNvGraphicFramePr>
          <p:nvPr userDrawn="1">
            <p:extLst>
              <p:ext uri="{D42A27DB-BD31-4B8C-83A1-F6EECF244321}">
                <p14:modId xmlns:p14="http://schemas.microsoft.com/office/powerpoint/2010/main" val="869322753"/>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96023200-8EDC-F54C-BD26-2B6C6C1293E6}"/>
              </a:ext>
            </a:extLst>
          </p:cNvPr>
          <p:cNvSpPr/>
          <p:nvPr userDrawn="1"/>
        </p:nvSpPr>
        <p:spPr>
          <a:xfrm>
            <a:off x="0" y="0"/>
            <a:ext cx="27432000" cy="284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9DC34-7DEB-0F4D-9628-0448A5E5A96F}"/>
              </a:ext>
            </a:extLst>
          </p:cNvPr>
          <p:cNvSpPr/>
          <p:nvPr userDrawn="1"/>
        </p:nvSpPr>
        <p:spPr>
          <a:xfrm rot="10800000">
            <a:off x="0" y="18475036"/>
            <a:ext cx="274320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4"/>
          <p:cNvSpPr txBox="1">
            <a:spLocks noChangeArrowheads="1"/>
          </p:cNvSpPr>
          <p:nvPr userDrawn="1"/>
        </p:nvSpPr>
        <p:spPr bwMode="auto">
          <a:xfrm>
            <a:off x="710408" y="18730448"/>
            <a:ext cx="1571625" cy="2165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5" name="Rectangle 4">
            <a:extLst>
              <a:ext uri="{FF2B5EF4-FFF2-40B4-BE49-F238E27FC236}">
                <a16:creationId xmlns:a16="http://schemas.microsoft.com/office/drawing/2014/main" id="{D5A2312C-49E6-AE42-9D44-259F3B95B007}"/>
              </a:ext>
            </a:extLst>
          </p:cNvPr>
          <p:cNvSpPr/>
          <p:nvPr userDrawn="1"/>
        </p:nvSpPr>
        <p:spPr>
          <a:xfrm>
            <a:off x="0" y="0"/>
            <a:ext cx="27432000" cy="284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02428"/>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F8F06B-E012-5C46-B6C0-9B72E0D11E4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90899EF-4ED8-8D40-A4B1-6BB078D132F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831D9C5-39ED-CF45-91C7-1E12DF13E03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FA2ADD51-91D7-AD44-8B2F-9B3EC7305B9E}"/>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80AD7E2E-57AB-1D45-861E-52C122ADD57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D2FF2152-C82B-6949-96F8-EB408A2DFC19}"/>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A1BCF119-0D6A-5F4C-87D7-1945228FDBF3}"/>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A5CA8F0D-8292-FC43-B226-33053FB1F7F0}"/>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EB95509D-5398-8243-8838-D0B63B145D4C}"/>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98C25671-ED03-7D4A-8044-1A7CD344F5F2}"/>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C86C242A-FCA3-964A-9F0F-411F9F38C91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0CFFB2DF-A5FE-444E-BE6E-91DFF916C6CE}"/>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74E29192-CFD2-6B4E-921E-342B14D3FAFB}"/>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570A90CA-7F77-C149-A66C-0CD0C05E6C4A}"/>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B6E9DEE4-8648-9F48-A425-F4D2EB790F64}"/>
              </a:ext>
            </a:extLst>
          </p:cNvPr>
          <p:cNvSpPr>
            <a:spLocks noGrp="1"/>
          </p:cNvSpPr>
          <p:nvPr>
            <p:ph type="body" sz="quarter" idx="150"/>
          </p:nvPr>
        </p:nvSpPr>
        <p:spPr/>
        <p:txBody>
          <a:bodyPr>
            <a:normAutofit lnSpcReduction="10000"/>
          </a:bodyPr>
          <a:lstStyle/>
          <a:p>
            <a:endParaRPr lang="en-US"/>
          </a:p>
        </p:txBody>
      </p:sp>
      <p:sp>
        <p:nvSpPr>
          <p:cNvPr id="17" name="Text Placeholder 16">
            <a:extLst>
              <a:ext uri="{FF2B5EF4-FFF2-40B4-BE49-F238E27FC236}">
                <a16:creationId xmlns:a16="http://schemas.microsoft.com/office/drawing/2014/main" id="{926B3E02-5B4F-EE4B-BCC6-478097321C87}"/>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7A5EB03F-C684-AB42-B4BA-13055E02CA5B}"/>
              </a:ext>
            </a:extLst>
          </p:cNvPr>
          <p:cNvSpPr>
            <a:spLocks noGrp="1"/>
          </p:cNvSpPr>
          <p:nvPr>
            <p:ph type="body" sz="quarter" idx="185"/>
          </p:nvPr>
        </p:nvSpPr>
        <p:spPr/>
        <p:txBody>
          <a:bodyPr>
            <a:normAutofit lnSpcReduction="10000"/>
          </a:bodyPr>
          <a:lstStyle/>
          <a:p>
            <a:endParaRPr lang="en-US"/>
          </a:p>
        </p:txBody>
      </p:sp>
    </p:spTree>
    <p:extLst>
      <p:ext uri="{BB962C8B-B14F-4D97-AF65-F5344CB8AC3E}">
        <p14:creationId xmlns:p14="http://schemas.microsoft.com/office/powerpoint/2010/main" val="2616650025"/>
      </p:ext>
    </p:extLst>
  </p:cSld>
  <p:clrMapOvr>
    <a:masterClrMapping/>
  </p:clrMapOvr>
</p:sld>
</file>

<file path=ppt/theme/theme1.xml><?xml version="1.0" encoding="utf-8"?>
<a:theme xmlns:a="http://schemas.openxmlformats.org/drawingml/2006/main" name="42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PosterPresentations.com-42x60-Template</Template>
  <TotalTime>122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42x60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42x60 PowerPoint Presentation</dc:title>
  <dc:subject>Research poster presentation template </dc:subject>
  <dc:creator>PosterPresentations.com </dc:creator>
  <cp:keywords>42x60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29</cp:revision>
  <dcterms:created xsi:type="dcterms:W3CDTF">2012-02-07T00:08:52Z</dcterms:created>
  <dcterms:modified xsi:type="dcterms:W3CDTF">2019-08-26T23:02:13Z</dcterms:modified>
  <cp:category>Research poster templates </cp:category>
</cp:coreProperties>
</file>