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4" r:id="rId2"/>
  </p:sldMasterIdLst>
  <p:notesMasterIdLst>
    <p:notesMasterId r:id="rId4"/>
  </p:notesMasterIdLst>
  <p:sldIdLst>
    <p:sldId id="258" r:id="rId3"/>
  </p:sldIdLst>
  <p:sldSz cx="32918400" cy="19202400"/>
  <p:notesSz cx="6858000" cy="9144000"/>
  <p:defaultText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36">
          <p15:clr>
            <a:srgbClr val="A4A3A4"/>
          </p15:clr>
        </p15:guide>
        <p15:guide id="2" orient="horz" pos="168">
          <p15:clr>
            <a:srgbClr val="A4A3A4"/>
          </p15:clr>
        </p15:guide>
        <p15:guide id="3" orient="horz" pos="11760">
          <p15:clr>
            <a:srgbClr val="A4A3A4"/>
          </p15:clr>
        </p15:guide>
        <p15:guide id="4" orient="horz">
          <p15:clr>
            <a:srgbClr val="A4A3A4"/>
          </p15:clr>
        </p15:guide>
        <p15:guide id="5" pos="436">
          <p15:clr>
            <a:srgbClr val="A4A3A4"/>
          </p15:clr>
        </p15:guide>
        <p15:guide id="6" pos="203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8" autoAdjust="0"/>
    <p:restoredTop sz="94668" autoAdjust="0"/>
  </p:normalViewPr>
  <p:slideViewPr>
    <p:cSldViewPr snapToGrid="0" snapToObjects="1" showGuides="1">
      <p:cViewPr varScale="1">
        <p:scale>
          <a:sx n="45" d="100"/>
          <a:sy n="45" d="100"/>
        </p:scale>
        <p:origin x="2008" y="232"/>
      </p:cViewPr>
      <p:guideLst>
        <p:guide orient="horz" pos="1936"/>
        <p:guide orient="horz" pos="168"/>
        <p:guide orient="horz" pos="11760"/>
        <p:guide orient="horz"/>
        <p:guide pos="436"/>
        <p:guide pos="203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7" d="100"/>
          <a:sy n="77" d="100"/>
        </p:scale>
        <p:origin x="-31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8/26/19</a:t>
            </a:fld>
            <a:endParaRPr lang="en-US" dirty="0"/>
          </a:p>
        </p:txBody>
      </p:sp>
      <p:sp>
        <p:nvSpPr>
          <p:cNvPr id="4" name="Slide Image Placeholder 3"/>
          <p:cNvSpPr>
            <a:spLocks noGrp="1" noRot="1" noChangeAspect="1"/>
          </p:cNvSpPr>
          <p:nvPr>
            <p:ph type="sldImg" idx="2"/>
          </p:nvPr>
        </p:nvSpPr>
        <p:spPr>
          <a:xfrm>
            <a:off x="490538" y="685800"/>
            <a:ext cx="58769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404021828"/>
      </p:ext>
    </p:extLst>
  </p:cSld>
  <p:clrMap bg1="lt1" tx1="dk1" bg2="lt2" tx2="dk2" accent1="accent1" accent2="accent2" accent3="accent3" accent4="accent4" accent5="accent5" accent6="accent6" hlink="hlink" folHlink="folHlink"/>
  <p:notesStyle>
    <a:lvl1pPr marL="0" algn="l" defTabSz="3134552" rtl="0" eaLnBrk="1" latinLnBrk="0" hangingPunct="1">
      <a:defRPr sz="4100" kern="1200">
        <a:solidFill>
          <a:schemeClr val="tx1"/>
        </a:solidFill>
        <a:latin typeface="+mn-lt"/>
        <a:ea typeface="+mn-ea"/>
        <a:cs typeface="+mn-cs"/>
      </a:defRPr>
    </a:lvl1pPr>
    <a:lvl2pPr marL="1567277" algn="l" defTabSz="3134552" rtl="0" eaLnBrk="1" latinLnBrk="0" hangingPunct="1">
      <a:defRPr sz="4100" kern="1200">
        <a:solidFill>
          <a:schemeClr val="tx1"/>
        </a:solidFill>
        <a:latin typeface="+mn-lt"/>
        <a:ea typeface="+mn-ea"/>
        <a:cs typeface="+mn-cs"/>
      </a:defRPr>
    </a:lvl2pPr>
    <a:lvl3pPr marL="3134552" algn="l" defTabSz="3134552" rtl="0" eaLnBrk="1" latinLnBrk="0" hangingPunct="1">
      <a:defRPr sz="4100" kern="1200">
        <a:solidFill>
          <a:schemeClr val="tx1"/>
        </a:solidFill>
        <a:latin typeface="+mn-lt"/>
        <a:ea typeface="+mn-ea"/>
        <a:cs typeface="+mn-cs"/>
      </a:defRPr>
    </a:lvl3pPr>
    <a:lvl4pPr marL="4701829" algn="l" defTabSz="3134552" rtl="0" eaLnBrk="1" latinLnBrk="0" hangingPunct="1">
      <a:defRPr sz="4100" kern="1200">
        <a:solidFill>
          <a:schemeClr val="tx1"/>
        </a:solidFill>
        <a:latin typeface="+mn-lt"/>
        <a:ea typeface="+mn-ea"/>
        <a:cs typeface="+mn-cs"/>
      </a:defRPr>
    </a:lvl4pPr>
    <a:lvl5pPr marL="6269105" algn="l" defTabSz="3134552" rtl="0" eaLnBrk="1" latinLnBrk="0" hangingPunct="1">
      <a:defRPr sz="4100" kern="1200">
        <a:solidFill>
          <a:schemeClr val="tx1"/>
        </a:solidFill>
        <a:latin typeface="+mn-lt"/>
        <a:ea typeface="+mn-ea"/>
        <a:cs typeface="+mn-cs"/>
      </a:defRPr>
    </a:lvl5pPr>
    <a:lvl6pPr marL="7836382" algn="l" defTabSz="3134552" rtl="0" eaLnBrk="1" latinLnBrk="0" hangingPunct="1">
      <a:defRPr sz="4100" kern="1200">
        <a:solidFill>
          <a:schemeClr val="tx1"/>
        </a:solidFill>
        <a:latin typeface="+mn-lt"/>
        <a:ea typeface="+mn-ea"/>
        <a:cs typeface="+mn-cs"/>
      </a:defRPr>
    </a:lvl6pPr>
    <a:lvl7pPr marL="9403659" algn="l" defTabSz="3134552" rtl="0" eaLnBrk="1" latinLnBrk="0" hangingPunct="1">
      <a:defRPr sz="4100" kern="1200">
        <a:solidFill>
          <a:schemeClr val="tx1"/>
        </a:solidFill>
        <a:latin typeface="+mn-lt"/>
        <a:ea typeface="+mn-ea"/>
        <a:cs typeface="+mn-cs"/>
      </a:defRPr>
    </a:lvl7pPr>
    <a:lvl8pPr marL="10970935" algn="l" defTabSz="3134552" rtl="0" eaLnBrk="1" latinLnBrk="0" hangingPunct="1">
      <a:defRPr sz="4100" kern="1200">
        <a:solidFill>
          <a:schemeClr val="tx1"/>
        </a:solidFill>
        <a:latin typeface="+mn-lt"/>
        <a:ea typeface="+mn-ea"/>
        <a:cs typeface="+mn-cs"/>
      </a:defRPr>
    </a:lvl8pPr>
    <a:lvl9pPr marL="12538212" algn="l" defTabSz="3134552"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2x72 template -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0" y="3574759"/>
            <a:ext cx="10193458"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91754" y="3110154"/>
            <a:ext cx="10179845"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91754" y="10573497"/>
            <a:ext cx="10194648"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706560" y="10096874"/>
            <a:ext cx="10179844"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365708" y="12530349"/>
            <a:ext cx="10178651"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365708" y="12039627"/>
            <a:ext cx="10178651"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1"/>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1371662" y="3579389"/>
            <a:ext cx="10178651" cy="545148"/>
          </a:xfrm>
          <a:prstGeom prst="rect">
            <a:avLst/>
          </a:prstGeom>
        </p:spPr>
        <p:txBody>
          <a:bodyPr wrap="square" lIns="163258" tIns="163258" rIns="163258" bIns="163258">
            <a:spAutoFit/>
          </a:bodyPr>
          <a:lstStyle>
            <a:lvl1pPr marL="0" indent="0">
              <a:buNone/>
              <a:tabLst/>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365708" y="3110154"/>
            <a:ext cx="10184606"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2046806" y="3110154"/>
            <a:ext cx="10182022"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2046806" y="3574759"/>
            <a:ext cx="10182022"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46806" y="10078145"/>
            <a:ext cx="10182022"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2043033" y="10598897"/>
            <a:ext cx="10185796" cy="545148"/>
          </a:xfrm>
          <a:prstGeom prst="rect">
            <a:avLst/>
          </a:prstGeom>
        </p:spPr>
        <p:txBody>
          <a:bodyPr wrap="square" lIns="163258" tIns="163258" rIns="163258" bIns="163258">
            <a:spAutoFit/>
          </a:bodyPr>
          <a:lstStyle>
            <a:lvl1pPr marL="0" indent="0">
              <a:buNone/>
              <a:tabLst/>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6806" y="15018123"/>
            <a:ext cx="10182022"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2046807" y="15513476"/>
            <a:ext cx="10185796"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3" name="Text Placeholder 76"/>
          <p:cNvSpPr>
            <a:spLocks noGrp="1"/>
          </p:cNvSpPr>
          <p:nvPr>
            <p:ph type="body" sz="quarter" idx="161" hasCustomPrompt="1"/>
          </p:nvPr>
        </p:nvSpPr>
        <p:spPr>
          <a:xfrm>
            <a:off x="4406950" y="1259186"/>
            <a:ext cx="24109797" cy="766837"/>
          </a:xfrm>
          <a:prstGeom prst="rect">
            <a:avLst/>
          </a:prstGeom>
        </p:spPr>
        <p:txBody>
          <a:bodyPr>
            <a:normAutofit/>
          </a:bodyPr>
          <a:lstStyle>
            <a:lvl1pPr marL="0" indent="0" algn="ctr">
              <a:buFontTx/>
              <a:buNone/>
              <a:defRPr sz="40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4" name="Text Placeholder 76"/>
          <p:cNvSpPr>
            <a:spLocks noGrp="1"/>
          </p:cNvSpPr>
          <p:nvPr>
            <p:ph type="body" sz="quarter" idx="195" hasCustomPrompt="1"/>
          </p:nvPr>
        </p:nvSpPr>
        <p:spPr>
          <a:xfrm>
            <a:off x="4406950" y="2030414"/>
            <a:ext cx="24109797" cy="634555"/>
          </a:xfrm>
          <a:prstGeom prst="rect">
            <a:avLst/>
          </a:prstGeom>
        </p:spPr>
        <p:txBody>
          <a:bodyPr>
            <a:normAutofit/>
          </a:bodyPr>
          <a:lstStyle>
            <a:lvl1pPr marL="0" indent="0" algn="ctr">
              <a:buFontTx/>
              <a:buNone/>
              <a:defRPr sz="32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96" hasCustomPrompt="1"/>
          </p:nvPr>
        </p:nvSpPr>
        <p:spPr>
          <a:xfrm>
            <a:off x="4406950" y="166263"/>
            <a:ext cx="24109797" cy="1092924"/>
          </a:xfrm>
          <a:prstGeom prst="rect">
            <a:avLst/>
          </a:prstGeom>
        </p:spPr>
        <p:txBody>
          <a:bodyPr>
            <a:normAutofit/>
          </a:bodyPr>
          <a:lstStyle>
            <a:lvl1pPr marL="0" indent="0" algn="ctr">
              <a:buFontTx/>
              <a:buNone/>
              <a:defRPr sz="54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823460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42x72 template - 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1" y="3550696"/>
            <a:ext cx="7542610"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91756" y="3110154"/>
            <a:ext cx="7536656" cy="455049"/>
          </a:xfrm>
          <a:prstGeom prst="rect">
            <a:avLst/>
          </a:prstGeom>
          <a:noFill/>
        </p:spPr>
        <p:txBody>
          <a:bodyPr lIns="65304" tIns="65304" rIns="65304" bIns="65304" anchor="ctr" anchorCtr="0">
            <a:spAutoFit/>
          </a:bodyPr>
          <a:lstStyle>
            <a:lvl1pPr marL="0" indent="0" algn="ctr">
              <a:buNone/>
              <a:defRPr sz="2100" b="1" u="sng" baseline="0">
                <a:solidFill>
                  <a:schemeClr val="accent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91755" y="8825780"/>
            <a:ext cx="7528993"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91755" y="8329105"/>
            <a:ext cx="7537845"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8696187" y="3570128"/>
            <a:ext cx="15540037"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8696187" y="3110154"/>
            <a:ext cx="15540038"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1"/>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8696187" y="12796679"/>
            <a:ext cx="15540038"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8696187" y="12332075"/>
            <a:ext cx="15540038"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4715629" y="3110154"/>
            <a:ext cx="7535264"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4715629" y="3574759"/>
            <a:ext cx="7535264"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4715629" y="8364237"/>
            <a:ext cx="7535264"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4713742" y="8828841"/>
            <a:ext cx="7539038"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4715629" y="15018123"/>
            <a:ext cx="7535264"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4713742" y="15486960"/>
            <a:ext cx="7539038"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73" name="Text Placeholder 76"/>
          <p:cNvSpPr>
            <a:spLocks noGrp="1"/>
          </p:cNvSpPr>
          <p:nvPr>
            <p:ph type="body" sz="quarter" idx="161" hasCustomPrompt="1"/>
          </p:nvPr>
        </p:nvSpPr>
        <p:spPr>
          <a:xfrm>
            <a:off x="4406950" y="1259186"/>
            <a:ext cx="24109797" cy="766837"/>
          </a:xfrm>
          <a:prstGeom prst="rect">
            <a:avLst/>
          </a:prstGeom>
        </p:spPr>
        <p:txBody>
          <a:bodyPr>
            <a:normAutofit/>
          </a:bodyPr>
          <a:lstStyle>
            <a:lvl1pPr marL="0" indent="0" algn="ctr">
              <a:buFontTx/>
              <a:buNone/>
              <a:defRPr sz="40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4" name="Text Placeholder 76"/>
          <p:cNvSpPr>
            <a:spLocks noGrp="1"/>
          </p:cNvSpPr>
          <p:nvPr>
            <p:ph type="body" sz="quarter" idx="195" hasCustomPrompt="1"/>
          </p:nvPr>
        </p:nvSpPr>
        <p:spPr>
          <a:xfrm>
            <a:off x="4406950" y="2030414"/>
            <a:ext cx="24109797" cy="634555"/>
          </a:xfrm>
          <a:prstGeom prst="rect">
            <a:avLst/>
          </a:prstGeom>
        </p:spPr>
        <p:txBody>
          <a:bodyPr>
            <a:normAutofit/>
          </a:bodyPr>
          <a:lstStyle>
            <a:lvl1pPr marL="0" indent="0" algn="ctr">
              <a:buFontTx/>
              <a:buNone/>
              <a:defRPr sz="32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5" name="Text Placeholder 76"/>
          <p:cNvSpPr>
            <a:spLocks noGrp="1"/>
          </p:cNvSpPr>
          <p:nvPr>
            <p:ph type="body" sz="quarter" idx="196" hasCustomPrompt="1"/>
          </p:nvPr>
        </p:nvSpPr>
        <p:spPr>
          <a:xfrm>
            <a:off x="4406950" y="166263"/>
            <a:ext cx="24109797" cy="1092924"/>
          </a:xfrm>
          <a:prstGeom prst="rect">
            <a:avLst/>
          </a:prstGeom>
        </p:spPr>
        <p:txBody>
          <a:bodyPr>
            <a:normAutofit/>
          </a:bodyPr>
          <a:lstStyle>
            <a:lvl1pPr marL="0" indent="0" algn="ctr">
              <a:buFontTx/>
              <a:buNone/>
              <a:defRPr sz="54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31" name="TextBox 30"/>
          <p:cNvSpPr txBox="1"/>
          <p:nvPr userDrawn="1"/>
        </p:nvSpPr>
        <p:spPr>
          <a:xfrm>
            <a:off x="13908505" y="8181474"/>
            <a:ext cx="3224463" cy="307777"/>
          </a:xfrm>
          <a:prstGeom prst="rect">
            <a:avLst/>
          </a:prstGeom>
          <a:noFill/>
        </p:spPr>
        <p:txBody>
          <a:bodyPr wrap="square" rtlCol="0">
            <a:spAutoFit/>
          </a:bodyPr>
          <a:lstStyle/>
          <a:p>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7488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out guides -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0" y="3574759"/>
            <a:ext cx="10193458"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91754" y="3110154"/>
            <a:ext cx="10179845"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91754" y="10573497"/>
            <a:ext cx="10194648"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706560" y="10096874"/>
            <a:ext cx="10179844"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365708" y="12530349"/>
            <a:ext cx="10178651"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365708" y="12039627"/>
            <a:ext cx="10178651"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1"/>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1371662" y="3579389"/>
            <a:ext cx="10178651" cy="545148"/>
          </a:xfrm>
          <a:prstGeom prst="rect">
            <a:avLst/>
          </a:prstGeom>
        </p:spPr>
        <p:txBody>
          <a:bodyPr wrap="square" lIns="163258" tIns="163258" rIns="163258" bIns="163258">
            <a:spAutoFit/>
          </a:bodyPr>
          <a:lstStyle>
            <a:lvl1pPr marL="0" indent="0">
              <a:buNone/>
              <a:tabLst/>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365708" y="3110154"/>
            <a:ext cx="10184606"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2046806" y="3110154"/>
            <a:ext cx="10182022"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2046806" y="3574759"/>
            <a:ext cx="10182022"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46806" y="10078145"/>
            <a:ext cx="10182022"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2043033" y="10598897"/>
            <a:ext cx="10185796" cy="545148"/>
          </a:xfrm>
          <a:prstGeom prst="rect">
            <a:avLst/>
          </a:prstGeom>
        </p:spPr>
        <p:txBody>
          <a:bodyPr wrap="square" lIns="163258" tIns="163258" rIns="163258" bIns="163258">
            <a:spAutoFit/>
          </a:bodyPr>
          <a:lstStyle>
            <a:lvl1pPr marL="0" indent="0">
              <a:buNone/>
              <a:tabLst/>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6806" y="15018123"/>
            <a:ext cx="10182022"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2046807" y="15513476"/>
            <a:ext cx="10185796"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3" name="Text Placeholder 76"/>
          <p:cNvSpPr>
            <a:spLocks noGrp="1"/>
          </p:cNvSpPr>
          <p:nvPr>
            <p:ph type="body" sz="quarter" idx="161" hasCustomPrompt="1"/>
          </p:nvPr>
        </p:nvSpPr>
        <p:spPr>
          <a:xfrm>
            <a:off x="4406950" y="1232292"/>
            <a:ext cx="24109797" cy="766837"/>
          </a:xfrm>
          <a:prstGeom prst="rect">
            <a:avLst/>
          </a:prstGeom>
        </p:spPr>
        <p:txBody>
          <a:bodyPr>
            <a:normAutofit/>
          </a:bodyPr>
          <a:lstStyle>
            <a:lvl1pPr marL="0" indent="0" algn="ctr">
              <a:buFontTx/>
              <a:buNone/>
              <a:defRPr sz="40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4" name="Text Placeholder 76"/>
          <p:cNvSpPr>
            <a:spLocks noGrp="1"/>
          </p:cNvSpPr>
          <p:nvPr>
            <p:ph type="body" sz="quarter" idx="195" hasCustomPrompt="1"/>
          </p:nvPr>
        </p:nvSpPr>
        <p:spPr>
          <a:xfrm>
            <a:off x="4406950" y="2003520"/>
            <a:ext cx="24109797" cy="634555"/>
          </a:xfrm>
          <a:prstGeom prst="rect">
            <a:avLst/>
          </a:prstGeom>
        </p:spPr>
        <p:txBody>
          <a:bodyPr>
            <a:normAutofit/>
          </a:bodyPr>
          <a:lstStyle>
            <a:lvl1pPr marL="0" indent="0" algn="ctr">
              <a:buFontTx/>
              <a:buNone/>
              <a:defRPr sz="32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96" hasCustomPrompt="1"/>
          </p:nvPr>
        </p:nvSpPr>
        <p:spPr>
          <a:xfrm>
            <a:off x="4406950" y="139369"/>
            <a:ext cx="24109797" cy="1092924"/>
          </a:xfrm>
          <a:prstGeom prst="rect">
            <a:avLst/>
          </a:prstGeom>
        </p:spPr>
        <p:txBody>
          <a:bodyPr>
            <a:normAutofit/>
          </a:bodyPr>
          <a:lstStyle>
            <a:lvl1pPr marL="0" indent="0" algn="ctr">
              <a:buFontTx/>
              <a:buNone/>
              <a:defRPr sz="54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622412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thout guides - 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1" y="3550696"/>
            <a:ext cx="7542610"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91756" y="3110154"/>
            <a:ext cx="7536656" cy="455049"/>
          </a:xfrm>
          <a:prstGeom prst="rect">
            <a:avLst/>
          </a:prstGeom>
          <a:noFill/>
        </p:spPr>
        <p:txBody>
          <a:bodyPr lIns="65304" tIns="65304" rIns="65304" bIns="65304" anchor="ctr" anchorCtr="0">
            <a:spAutoFit/>
          </a:bodyPr>
          <a:lstStyle>
            <a:lvl1pPr marL="0" indent="0" algn="ctr">
              <a:buNone/>
              <a:defRPr sz="2100" b="1" u="sng" baseline="0">
                <a:solidFill>
                  <a:schemeClr val="accent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91755" y="8825780"/>
            <a:ext cx="7528993"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91755" y="8329105"/>
            <a:ext cx="7537845"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8696187" y="3570128"/>
            <a:ext cx="15540037"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8696187" y="3110154"/>
            <a:ext cx="15540038"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1"/>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8696187" y="12796679"/>
            <a:ext cx="15540038"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8696187" y="12332075"/>
            <a:ext cx="15540038"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4715629" y="3110154"/>
            <a:ext cx="7535264"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4715629" y="3574759"/>
            <a:ext cx="7535264"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4715629" y="8364237"/>
            <a:ext cx="7535264"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4713742" y="8828841"/>
            <a:ext cx="7539038"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4715629" y="15018123"/>
            <a:ext cx="7535264"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4713742" y="15486960"/>
            <a:ext cx="7539038"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73" name="Text Placeholder 76"/>
          <p:cNvSpPr>
            <a:spLocks noGrp="1"/>
          </p:cNvSpPr>
          <p:nvPr>
            <p:ph type="body" sz="quarter" idx="161" hasCustomPrompt="1"/>
          </p:nvPr>
        </p:nvSpPr>
        <p:spPr>
          <a:xfrm>
            <a:off x="4406950" y="1312974"/>
            <a:ext cx="24109797" cy="766837"/>
          </a:xfrm>
          <a:prstGeom prst="rect">
            <a:avLst/>
          </a:prstGeom>
        </p:spPr>
        <p:txBody>
          <a:bodyPr>
            <a:normAutofit/>
          </a:bodyPr>
          <a:lstStyle>
            <a:lvl1pPr marL="0" indent="0" algn="ctr">
              <a:buFontTx/>
              <a:buNone/>
              <a:defRPr sz="40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4" name="Text Placeholder 76"/>
          <p:cNvSpPr>
            <a:spLocks noGrp="1"/>
          </p:cNvSpPr>
          <p:nvPr>
            <p:ph type="body" sz="quarter" idx="195" hasCustomPrompt="1"/>
          </p:nvPr>
        </p:nvSpPr>
        <p:spPr>
          <a:xfrm>
            <a:off x="4406950" y="2084202"/>
            <a:ext cx="24109797" cy="634555"/>
          </a:xfrm>
          <a:prstGeom prst="rect">
            <a:avLst/>
          </a:prstGeom>
        </p:spPr>
        <p:txBody>
          <a:bodyPr>
            <a:normAutofit/>
          </a:bodyPr>
          <a:lstStyle>
            <a:lvl1pPr marL="0" indent="0" algn="ctr">
              <a:buFontTx/>
              <a:buNone/>
              <a:defRPr sz="32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5" name="Text Placeholder 76"/>
          <p:cNvSpPr>
            <a:spLocks noGrp="1"/>
          </p:cNvSpPr>
          <p:nvPr>
            <p:ph type="body" sz="quarter" idx="196" hasCustomPrompt="1"/>
          </p:nvPr>
        </p:nvSpPr>
        <p:spPr>
          <a:xfrm>
            <a:off x="4406950" y="220051"/>
            <a:ext cx="24109797" cy="1092924"/>
          </a:xfrm>
          <a:prstGeom prst="rect">
            <a:avLst/>
          </a:prstGeom>
        </p:spPr>
        <p:txBody>
          <a:bodyPr>
            <a:normAutofit/>
          </a:bodyPr>
          <a:lstStyle>
            <a:lvl1pPr marL="0" indent="0" algn="ctr">
              <a:buFontTx/>
              <a:buNone/>
              <a:defRPr sz="54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31" name="TextBox 30"/>
          <p:cNvSpPr txBox="1"/>
          <p:nvPr userDrawn="1"/>
        </p:nvSpPr>
        <p:spPr>
          <a:xfrm>
            <a:off x="13908505" y="8181474"/>
            <a:ext cx="3224463" cy="307777"/>
          </a:xfrm>
          <a:prstGeom prst="rect">
            <a:avLst/>
          </a:prstGeom>
          <a:noFill/>
        </p:spPr>
        <p:txBody>
          <a:bodyPr wrap="square" rtlCol="0">
            <a:spAutoFit/>
          </a:bodyPr>
          <a:lstStyle/>
          <a:p>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7280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posterpresentations.com/how-to-change-the-research-poster-template-colors.html" TargetMode="External"/><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917841-C1F5-7843-92D9-A2F97763D685}"/>
              </a:ext>
            </a:extLst>
          </p:cNvPr>
          <p:cNvSpPr/>
          <p:nvPr userDrawn="1"/>
        </p:nvSpPr>
        <p:spPr>
          <a:xfrm rot="10800000">
            <a:off x="0" y="18438669"/>
            <a:ext cx="32918400" cy="7273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userDrawn="1"/>
        </p:nvSpPr>
        <p:spPr bwMode="auto">
          <a:xfrm>
            <a:off x="813194" y="18678654"/>
            <a:ext cx="1885950" cy="247393"/>
          </a:xfrm>
          <a:prstGeom prst="rect">
            <a:avLst/>
          </a:prstGeom>
          <a:noFill/>
          <a:ln w="9525">
            <a:noFill/>
            <a:miter lim="800000"/>
            <a:headEnd/>
            <a:tailEnd/>
          </a:ln>
          <a:effectLst/>
        </p:spPr>
        <p:txBody>
          <a:bodyPr lIns="65180" tIns="32584" rIns="65180" bIns="32584">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F19A8BD1-3B09-6C43-A0B6-DD5E81C7FCDE}"/>
              </a:ext>
            </a:extLst>
          </p:cNvPr>
          <p:cNvGraphicFramePr>
            <a:graphicFrameLocks noGrp="1"/>
          </p:cNvGraphicFramePr>
          <p:nvPr userDrawn="1">
            <p:extLst>
              <p:ext uri="{D42A27DB-BD31-4B8C-83A1-F6EECF244321}">
                <p14:modId xmlns:p14="http://schemas.microsoft.com/office/powerpoint/2010/main" val="890154327"/>
              </p:ext>
            </p:extLst>
          </p:nvPr>
        </p:nvGraphicFramePr>
        <p:xfrm>
          <a:off x="-6404644" y="0"/>
          <a:ext cx="6099844" cy="19202402"/>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3197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409642">
                <a:tc gridSpan="2">
                  <a:txBody>
                    <a:bodyPr/>
                    <a:lstStyle/>
                    <a:p>
                      <a:pPr defTabSz="3765639"/>
                      <a:r>
                        <a:rPr lang="en-US" sz="1200" i="0" dirty="0">
                          <a:solidFill>
                            <a:srgbClr val="D9D9D9"/>
                          </a:solidFill>
                          <a:latin typeface="Arial"/>
                          <a:cs typeface="Arial"/>
                        </a:rPr>
                        <a:t>This PowerPoint template produces a </a:t>
                      </a:r>
                      <a:r>
                        <a:rPr lang="en-US" sz="1200" i="0" dirty="0">
                          <a:solidFill>
                            <a:srgbClr val="FFC000"/>
                          </a:solidFill>
                          <a:latin typeface="Arial"/>
                          <a:cs typeface="Arial"/>
                        </a:rPr>
                        <a:t>42"x72" </a:t>
                      </a:r>
                      <a:r>
                        <a:rPr lang="en-US" sz="1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the  </a:t>
                      </a:r>
                      <a:r>
                        <a:rPr lang="en-US" sz="1200" i="0" dirty="0">
                          <a:solidFill>
                            <a:srgbClr val="FFC000"/>
                          </a:solidFill>
                          <a:latin typeface="Arial"/>
                          <a:cs typeface="Arial"/>
                        </a:rPr>
                        <a:t>HELP DESK</a:t>
                      </a:r>
                      <a:r>
                        <a:rPr lang="en-US" sz="1200" i="0" baseline="0" dirty="0">
                          <a:solidFill>
                            <a:srgbClr val="D9D9D9"/>
                          </a:solidFill>
                          <a:latin typeface="Arial"/>
                          <a:cs typeface="Arial"/>
                        </a:rPr>
                        <a:t> </a:t>
                      </a:r>
                      <a:r>
                        <a:rPr lang="en-US" sz="1200" i="0" dirty="0">
                          <a:solidFill>
                            <a:srgbClr val="D9D9D9"/>
                          </a:solidFill>
                          <a:latin typeface="Arial"/>
                          <a:cs typeface="Arial"/>
                        </a:rPr>
                        <a:t>tab.</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To print your poster using our same-day professional printing service,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a:t>
                      </a:r>
                      <a:r>
                        <a:rPr lang="en-US" sz="1200" i="0" dirty="0">
                          <a:solidFill>
                            <a:srgbClr val="FFC000"/>
                          </a:solidFill>
                          <a:latin typeface="Arial"/>
                          <a:cs typeface="Arial"/>
                        </a:rPr>
                        <a:t>Order your poster</a:t>
                      </a:r>
                      <a:r>
                        <a:rPr lang="en-US" sz="1200" i="0" dirty="0">
                          <a:solidFill>
                            <a:srgbClr val="D9D9D9"/>
                          </a:solidFill>
                          <a:latin typeface="Arial"/>
                          <a:cs typeface="Arial"/>
                        </a:rPr>
                        <a:t>".</a:t>
                      </a:r>
                      <a:endParaRPr lang="en-US" sz="1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619176">
                <a:tc>
                  <a:txBody>
                    <a:bodyPr/>
                    <a:lstStyle/>
                    <a:p>
                      <a:pPr algn="ctr"/>
                      <a:endParaRPr lang="en-US" sz="1200" dirty="0">
                        <a:solidFill>
                          <a:srgbClr val="1F3A4E"/>
                        </a:solidFill>
                      </a:endParaRPr>
                    </a:p>
                    <a:p>
                      <a:pPr algn="ctr"/>
                      <a:endParaRPr lang="en-US" sz="1200" dirty="0">
                        <a:solidFill>
                          <a:srgbClr val="1F3A4E"/>
                        </a:solidFill>
                      </a:endParaRPr>
                    </a:p>
                    <a:p>
                      <a:pPr algn="ctr"/>
                      <a:r>
                        <a:rPr lang="en-US" sz="1200" dirty="0">
                          <a:solidFill>
                            <a:schemeClr val="bg1"/>
                          </a:solidFill>
                          <a:latin typeface="Arial" panose="020B0604020202020204" pitchFamily="34" charset="0"/>
                          <a:cs typeface="Arial" panose="020B0604020202020204" pitchFamily="34" charset="0"/>
                        </a:rPr>
                        <a:t>This is a template for a</a:t>
                      </a: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42 inches tall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by</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72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61.70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48 tall x 82.28 wide</a:t>
                      </a:r>
                    </a:p>
                  </a:txBody>
                  <a:tcPr marL="182880" marT="137160">
                    <a:solidFill>
                      <a:srgbClr val="010101"/>
                    </a:solidFill>
                  </a:tcPr>
                </a:tc>
                <a:extLst>
                  <a:ext uri="{0D108BD9-81ED-4DB2-BD59-A6C34878D82A}">
                    <a16:rowId xmlns:a16="http://schemas.microsoft.com/office/drawing/2014/main" val="10008"/>
                  </a:ext>
                </a:extLst>
              </a:tr>
              <a:tr h="2456652">
                <a:tc>
                  <a:txBody>
                    <a:bodyPr/>
                    <a:lstStyle/>
                    <a:p>
                      <a:endParaRPr lang="en-US" sz="1200" dirty="0">
                        <a:solidFill>
                          <a:srgbClr val="1F3A4E"/>
                        </a:solidFill>
                      </a:endParaRPr>
                    </a:p>
                  </a:txBody>
                  <a:tcPr>
                    <a:blipFill rotWithShape="1">
                      <a:blip r:embed="rId4"/>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4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1. </a:t>
                      </a:r>
                      <a:r>
                        <a:rPr lang="en-US" sz="1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2. </a:t>
                      </a:r>
                      <a:r>
                        <a:rPr lang="en-US" sz="1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17862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22585">
                <a:tc>
                  <a:txBody>
                    <a:bodyPr/>
                    <a:lstStyle/>
                    <a:p>
                      <a:endParaRPr lang="en-US" sz="1200" dirty="0">
                        <a:solidFill>
                          <a:srgbClr val="1F3A4E"/>
                        </a:solidFill>
                      </a:endParaRPr>
                    </a:p>
                  </a:txBody>
                  <a:tcPr>
                    <a:blipFill rotWithShape="1">
                      <a:blip r:embed="rId5"/>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015833">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36197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13576">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6663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2573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82880" marT="13716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D6E156AD-9D43-7245-8DC9-5A86CEB1BDA8}"/>
              </a:ext>
            </a:extLst>
          </p:cNvPr>
          <p:cNvGraphicFramePr>
            <a:graphicFrameLocks noGrp="1"/>
          </p:cNvGraphicFramePr>
          <p:nvPr userDrawn="1">
            <p:extLst>
              <p:ext uri="{D42A27DB-BD31-4B8C-83A1-F6EECF244321}">
                <p14:modId xmlns:p14="http://schemas.microsoft.com/office/powerpoint/2010/main" val="4282899581"/>
              </p:ext>
            </p:extLst>
          </p:nvPr>
        </p:nvGraphicFramePr>
        <p:xfrm>
          <a:off x="33296358" y="0"/>
          <a:ext cx="6102470" cy="19202399"/>
        </p:xfrm>
        <a:graphic>
          <a:graphicData uri="http://schemas.openxmlformats.org/drawingml/2006/table">
            <a:tbl>
              <a:tblPr firstRow="1" bandRow="1">
                <a:tableStyleId>{5C22544A-7EE6-4342-B048-85BDC9FD1C3A}</a:tableStyleId>
              </a:tblPr>
              <a:tblGrid>
                <a:gridCol w="3057900">
                  <a:extLst>
                    <a:ext uri="{9D8B030D-6E8A-4147-A177-3AD203B41FA5}">
                      <a16:colId xmlns:a16="http://schemas.microsoft.com/office/drawing/2014/main" val="20000"/>
                    </a:ext>
                  </a:extLst>
                </a:gridCol>
                <a:gridCol w="3044570">
                  <a:extLst>
                    <a:ext uri="{9D8B030D-6E8A-4147-A177-3AD203B41FA5}">
                      <a16:colId xmlns:a16="http://schemas.microsoft.com/office/drawing/2014/main" val="4164475170"/>
                    </a:ext>
                  </a:extLst>
                </a:gridCol>
              </a:tblGrid>
              <a:tr h="987838">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3128756">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8">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206276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91165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2443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2140326">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9113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761943">
                <a:tc gridSpan="2">
                  <a:txBody>
                    <a:bodyPr/>
                    <a:lstStyle/>
                    <a:p>
                      <a:endParaRPr lang="en-US" sz="12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393556">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
        <p:nvSpPr>
          <p:cNvPr id="6" name="Rectangle 5">
            <a:extLst>
              <a:ext uri="{FF2B5EF4-FFF2-40B4-BE49-F238E27FC236}">
                <a16:creationId xmlns:a16="http://schemas.microsoft.com/office/drawing/2014/main" id="{3C4BA7F1-DDD9-E64C-A5F5-0806F19A19D5}"/>
              </a:ext>
            </a:extLst>
          </p:cNvPr>
          <p:cNvSpPr/>
          <p:nvPr userDrawn="1"/>
        </p:nvSpPr>
        <p:spPr>
          <a:xfrm>
            <a:off x="0" y="1"/>
            <a:ext cx="32918400" cy="29045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3041885"/>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30AD47-714C-BB4B-B01D-1957F930D4D6}"/>
              </a:ext>
            </a:extLst>
          </p:cNvPr>
          <p:cNvSpPr/>
          <p:nvPr userDrawn="1"/>
        </p:nvSpPr>
        <p:spPr>
          <a:xfrm rot="10800000">
            <a:off x="0" y="18475036"/>
            <a:ext cx="32918400" cy="7273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userDrawn="1"/>
        </p:nvSpPr>
        <p:spPr bwMode="auto">
          <a:xfrm>
            <a:off x="732511" y="18715021"/>
            <a:ext cx="1885950" cy="247393"/>
          </a:xfrm>
          <a:prstGeom prst="rect">
            <a:avLst/>
          </a:prstGeom>
          <a:noFill/>
          <a:ln w="9525">
            <a:noFill/>
            <a:miter lim="800000"/>
            <a:headEnd/>
            <a:tailEnd/>
          </a:ln>
          <a:effectLst/>
        </p:spPr>
        <p:txBody>
          <a:bodyPr lIns="65180" tIns="32584" rIns="65180" bIns="32584">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
        <p:nvSpPr>
          <p:cNvPr id="5" name="Rectangle 4">
            <a:extLst>
              <a:ext uri="{FF2B5EF4-FFF2-40B4-BE49-F238E27FC236}">
                <a16:creationId xmlns:a16="http://schemas.microsoft.com/office/drawing/2014/main" id="{A6B8E593-A763-AC48-B727-0E226A80209E}"/>
              </a:ext>
            </a:extLst>
          </p:cNvPr>
          <p:cNvSpPr/>
          <p:nvPr userDrawn="1"/>
        </p:nvSpPr>
        <p:spPr>
          <a:xfrm>
            <a:off x="0" y="1"/>
            <a:ext cx="32918400" cy="29045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0703558"/>
      </p:ext>
    </p:extLst>
  </p:cSld>
  <p:clrMap bg1="lt1" tx1="dk1" bg2="lt2" tx2="dk2" accent1="accent1" accent2="accent2" accent3="accent3" accent4="accent4" accent5="accent5" accent6="accent6" hlink="hlink" folHlink="folHlink"/>
  <p:sldLayoutIdLst>
    <p:sldLayoutId id="2147483665" r:id="rId1"/>
    <p:sldLayoutId id="2147483666" r:id="rId2"/>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4A903E0D-3CBC-034D-A1F2-CF9D277A54CF}"/>
              </a:ext>
            </a:extLst>
          </p:cNvPr>
          <p:cNvSpPr>
            <a:spLocks noGrp="1"/>
          </p:cNvSpPr>
          <p:nvPr>
            <p:ph type="body" sz="quarter" idx="10"/>
          </p:nvPr>
        </p:nvSpPr>
        <p:spPr/>
        <p:txBody>
          <a:bodyPr/>
          <a:lstStyle/>
          <a:p>
            <a:endParaRPr lang="en-US"/>
          </a:p>
        </p:txBody>
      </p:sp>
      <p:sp>
        <p:nvSpPr>
          <p:cNvPr id="20" name="Text Placeholder 19">
            <a:extLst>
              <a:ext uri="{FF2B5EF4-FFF2-40B4-BE49-F238E27FC236}">
                <a16:creationId xmlns:a16="http://schemas.microsoft.com/office/drawing/2014/main" id="{4D512D0F-524E-2648-BCBD-9A19103CB079}"/>
              </a:ext>
            </a:extLst>
          </p:cNvPr>
          <p:cNvSpPr>
            <a:spLocks noGrp="1"/>
          </p:cNvSpPr>
          <p:nvPr>
            <p:ph type="body" sz="quarter" idx="11"/>
          </p:nvPr>
        </p:nvSpPr>
        <p:spPr/>
        <p:txBody>
          <a:bodyPr/>
          <a:lstStyle/>
          <a:p>
            <a:endParaRPr lang="en-US"/>
          </a:p>
        </p:txBody>
      </p:sp>
      <p:sp>
        <p:nvSpPr>
          <p:cNvPr id="21" name="Text Placeholder 20">
            <a:extLst>
              <a:ext uri="{FF2B5EF4-FFF2-40B4-BE49-F238E27FC236}">
                <a16:creationId xmlns:a16="http://schemas.microsoft.com/office/drawing/2014/main" id="{A52915E2-A866-F948-8A5E-9DD868A401AD}"/>
              </a:ext>
            </a:extLst>
          </p:cNvPr>
          <p:cNvSpPr>
            <a:spLocks noGrp="1"/>
          </p:cNvSpPr>
          <p:nvPr>
            <p:ph type="body" sz="quarter" idx="19"/>
          </p:nvPr>
        </p:nvSpPr>
        <p:spPr/>
        <p:txBody>
          <a:bodyPr/>
          <a:lstStyle/>
          <a:p>
            <a:endParaRPr lang="en-US"/>
          </a:p>
        </p:txBody>
      </p:sp>
      <p:sp>
        <p:nvSpPr>
          <p:cNvPr id="22" name="Text Placeholder 21">
            <a:extLst>
              <a:ext uri="{FF2B5EF4-FFF2-40B4-BE49-F238E27FC236}">
                <a16:creationId xmlns:a16="http://schemas.microsoft.com/office/drawing/2014/main" id="{71543DFD-1A31-A940-8570-5DB20BC2CB44}"/>
              </a:ext>
            </a:extLst>
          </p:cNvPr>
          <p:cNvSpPr>
            <a:spLocks noGrp="1"/>
          </p:cNvSpPr>
          <p:nvPr>
            <p:ph type="body" sz="quarter" idx="20"/>
          </p:nvPr>
        </p:nvSpPr>
        <p:spPr/>
        <p:txBody>
          <a:bodyPr/>
          <a:lstStyle/>
          <a:p>
            <a:endParaRPr lang="en-US"/>
          </a:p>
        </p:txBody>
      </p:sp>
      <p:sp>
        <p:nvSpPr>
          <p:cNvPr id="23" name="Text Placeholder 22">
            <a:extLst>
              <a:ext uri="{FF2B5EF4-FFF2-40B4-BE49-F238E27FC236}">
                <a16:creationId xmlns:a16="http://schemas.microsoft.com/office/drawing/2014/main" id="{3501BEF3-A9E8-2A47-AE9C-1E2193FB72F9}"/>
              </a:ext>
            </a:extLst>
          </p:cNvPr>
          <p:cNvSpPr>
            <a:spLocks noGrp="1"/>
          </p:cNvSpPr>
          <p:nvPr>
            <p:ph type="body" sz="quarter" idx="21"/>
          </p:nvPr>
        </p:nvSpPr>
        <p:spPr/>
        <p:txBody>
          <a:bodyPr/>
          <a:lstStyle/>
          <a:p>
            <a:endParaRPr lang="en-US"/>
          </a:p>
        </p:txBody>
      </p:sp>
      <p:sp>
        <p:nvSpPr>
          <p:cNvPr id="24" name="Text Placeholder 23">
            <a:extLst>
              <a:ext uri="{FF2B5EF4-FFF2-40B4-BE49-F238E27FC236}">
                <a16:creationId xmlns:a16="http://schemas.microsoft.com/office/drawing/2014/main" id="{52F8C292-ABFE-F04B-A3D9-7BD39D60D3AE}"/>
              </a:ext>
            </a:extLst>
          </p:cNvPr>
          <p:cNvSpPr>
            <a:spLocks noGrp="1"/>
          </p:cNvSpPr>
          <p:nvPr>
            <p:ph type="body" sz="quarter" idx="22"/>
          </p:nvPr>
        </p:nvSpPr>
        <p:spPr/>
        <p:txBody>
          <a:bodyPr/>
          <a:lstStyle/>
          <a:p>
            <a:endParaRPr lang="en-US"/>
          </a:p>
        </p:txBody>
      </p:sp>
      <p:sp>
        <p:nvSpPr>
          <p:cNvPr id="25" name="Text Placeholder 24">
            <a:extLst>
              <a:ext uri="{FF2B5EF4-FFF2-40B4-BE49-F238E27FC236}">
                <a16:creationId xmlns:a16="http://schemas.microsoft.com/office/drawing/2014/main" id="{23E9C355-3957-774C-8D75-D8ED8E6EBF5C}"/>
              </a:ext>
            </a:extLst>
          </p:cNvPr>
          <p:cNvSpPr>
            <a:spLocks noGrp="1"/>
          </p:cNvSpPr>
          <p:nvPr>
            <p:ph type="body" sz="quarter" idx="23"/>
          </p:nvPr>
        </p:nvSpPr>
        <p:spPr/>
        <p:txBody>
          <a:bodyPr/>
          <a:lstStyle/>
          <a:p>
            <a:endParaRPr lang="en-US"/>
          </a:p>
        </p:txBody>
      </p:sp>
      <p:sp>
        <p:nvSpPr>
          <p:cNvPr id="26" name="Text Placeholder 25">
            <a:extLst>
              <a:ext uri="{FF2B5EF4-FFF2-40B4-BE49-F238E27FC236}">
                <a16:creationId xmlns:a16="http://schemas.microsoft.com/office/drawing/2014/main" id="{3A7FCB2A-8DEA-AF4D-9163-9098E67375C8}"/>
              </a:ext>
            </a:extLst>
          </p:cNvPr>
          <p:cNvSpPr>
            <a:spLocks noGrp="1"/>
          </p:cNvSpPr>
          <p:nvPr>
            <p:ph type="body" sz="quarter" idx="24"/>
          </p:nvPr>
        </p:nvSpPr>
        <p:spPr/>
        <p:txBody>
          <a:bodyPr/>
          <a:lstStyle/>
          <a:p>
            <a:endParaRPr lang="en-US"/>
          </a:p>
        </p:txBody>
      </p:sp>
      <p:sp>
        <p:nvSpPr>
          <p:cNvPr id="27" name="Text Placeholder 26">
            <a:extLst>
              <a:ext uri="{FF2B5EF4-FFF2-40B4-BE49-F238E27FC236}">
                <a16:creationId xmlns:a16="http://schemas.microsoft.com/office/drawing/2014/main" id="{14FD6567-8907-4E4C-B20E-25E8B0E47B55}"/>
              </a:ext>
            </a:extLst>
          </p:cNvPr>
          <p:cNvSpPr>
            <a:spLocks noGrp="1"/>
          </p:cNvSpPr>
          <p:nvPr>
            <p:ph type="body" sz="quarter" idx="25"/>
          </p:nvPr>
        </p:nvSpPr>
        <p:spPr/>
        <p:txBody>
          <a:bodyPr/>
          <a:lstStyle/>
          <a:p>
            <a:endParaRPr lang="en-US"/>
          </a:p>
        </p:txBody>
      </p:sp>
      <p:sp>
        <p:nvSpPr>
          <p:cNvPr id="28" name="Text Placeholder 27">
            <a:extLst>
              <a:ext uri="{FF2B5EF4-FFF2-40B4-BE49-F238E27FC236}">
                <a16:creationId xmlns:a16="http://schemas.microsoft.com/office/drawing/2014/main" id="{A4B5A044-DC5D-834A-AD83-35B063DC2505}"/>
              </a:ext>
            </a:extLst>
          </p:cNvPr>
          <p:cNvSpPr>
            <a:spLocks noGrp="1"/>
          </p:cNvSpPr>
          <p:nvPr>
            <p:ph type="body" sz="quarter" idx="26"/>
          </p:nvPr>
        </p:nvSpPr>
        <p:spPr/>
        <p:txBody>
          <a:bodyPr/>
          <a:lstStyle/>
          <a:p>
            <a:endParaRPr lang="en-US"/>
          </a:p>
        </p:txBody>
      </p:sp>
      <p:sp>
        <p:nvSpPr>
          <p:cNvPr id="29" name="Text Placeholder 28">
            <a:extLst>
              <a:ext uri="{FF2B5EF4-FFF2-40B4-BE49-F238E27FC236}">
                <a16:creationId xmlns:a16="http://schemas.microsoft.com/office/drawing/2014/main" id="{F43F4B8C-781E-DD45-A62D-CBE065B28FFF}"/>
              </a:ext>
            </a:extLst>
          </p:cNvPr>
          <p:cNvSpPr>
            <a:spLocks noGrp="1"/>
          </p:cNvSpPr>
          <p:nvPr>
            <p:ph type="body" sz="quarter" idx="27"/>
          </p:nvPr>
        </p:nvSpPr>
        <p:spPr/>
        <p:txBody>
          <a:bodyPr/>
          <a:lstStyle/>
          <a:p>
            <a:endParaRPr lang="en-US"/>
          </a:p>
        </p:txBody>
      </p:sp>
      <p:sp>
        <p:nvSpPr>
          <p:cNvPr id="30" name="Text Placeholder 29">
            <a:extLst>
              <a:ext uri="{FF2B5EF4-FFF2-40B4-BE49-F238E27FC236}">
                <a16:creationId xmlns:a16="http://schemas.microsoft.com/office/drawing/2014/main" id="{7FF4B523-BC84-F24B-9A08-C48D1565EC7F}"/>
              </a:ext>
            </a:extLst>
          </p:cNvPr>
          <p:cNvSpPr>
            <a:spLocks noGrp="1"/>
          </p:cNvSpPr>
          <p:nvPr>
            <p:ph type="body" sz="quarter" idx="28"/>
          </p:nvPr>
        </p:nvSpPr>
        <p:spPr/>
        <p:txBody>
          <a:bodyPr/>
          <a:lstStyle/>
          <a:p>
            <a:endParaRPr lang="en-US"/>
          </a:p>
        </p:txBody>
      </p:sp>
      <p:sp>
        <p:nvSpPr>
          <p:cNvPr id="31" name="Text Placeholder 30">
            <a:extLst>
              <a:ext uri="{FF2B5EF4-FFF2-40B4-BE49-F238E27FC236}">
                <a16:creationId xmlns:a16="http://schemas.microsoft.com/office/drawing/2014/main" id="{CED2FD37-17A9-1D49-B90F-888D7B115BF9}"/>
              </a:ext>
            </a:extLst>
          </p:cNvPr>
          <p:cNvSpPr>
            <a:spLocks noGrp="1"/>
          </p:cNvSpPr>
          <p:nvPr>
            <p:ph type="body" sz="quarter" idx="29"/>
          </p:nvPr>
        </p:nvSpPr>
        <p:spPr/>
        <p:txBody>
          <a:bodyPr/>
          <a:lstStyle/>
          <a:p>
            <a:endParaRPr lang="en-US"/>
          </a:p>
        </p:txBody>
      </p:sp>
      <p:sp>
        <p:nvSpPr>
          <p:cNvPr id="32" name="Text Placeholder 31">
            <a:extLst>
              <a:ext uri="{FF2B5EF4-FFF2-40B4-BE49-F238E27FC236}">
                <a16:creationId xmlns:a16="http://schemas.microsoft.com/office/drawing/2014/main" id="{56F31AD0-584D-7740-8F37-B99CA0D622FB}"/>
              </a:ext>
            </a:extLst>
          </p:cNvPr>
          <p:cNvSpPr>
            <a:spLocks noGrp="1"/>
          </p:cNvSpPr>
          <p:nvPr>
            <p:ph type="body" sz="quarter" idx="30"/>
          </p:nvPr>
        </p:nvSpPr>
        <p:spPr/>
        <p:txBody>
          <a:bodyPr/>
          <a:lstStyle/>
          <a:p>
            <a:endParaRPr lang="en-US"/>
          </a:p>
        </p:txBody>
      </p:sp>
      <p:sp>
        <p:nvSpPr>
          <p:cNvPr id="33" name="Text Placeholder 32">
            <a:extLst>
              <a:ext uri="{FF2B5EF4-FFF2-40B4-BE49-F238E27FC236}">
                <a16:creationId xmlns:a16="http://schemas.microsoft.com/office/drawing/2014/main" id="{53A473B1-F07B-F541-BFA6-6701E5B739EE}"/>
              </a:ext>
            </a:extLst>
          </p:cNvPr>
          <p:cNvSpPr>
            <a:spLocks noGrp="1"/>
          </p:cNvSpPr>
          <p:nvPr>
            <p:ph type="body" sz="quarter" idx="161"/>
          </p:nvPr>
        </p:nvSpPr>
        <p:spPr/>
        <p:txBody>
          <a:bodyPr/>
          <a:lstStyle/>
          <a:p>
            <a:endParaRPr lang="en-US"/>
          </a:p>
        </p:txBody>
      </p:sp>
      <p:sp>
        <p:nvSpPr>
          <p:cNvPr id="34" name="Text Placeholder 33">
            <a:extLst>
              <a:ext uri="{FF2B5EF4-FFF2-40B4-BE49-F238E27FC236}">
                <a16:creationId xmlns:a16="http://schemas.microsoft.com/office/drawing/2014/main" id="{7F6B3085-8FA0-0445-8EAA-6EFDF9DDC378}"/>
              </a:ext>
            </a:extLst>
          </p:cNvPr>
          <p:cNvSpPr>
            <a:spLocks noGrp="1"/>
          </p:cNvSpPr>
          <p:nvPr>
            <p:ph type="body" sz="quarter" idx="195"/>
          </p:nvPr>
        </p:nvSpPr>
        <p:spPr/>
        <p:txBody>
          <a:bodyPr/>
          <a:lstStyle/>
          <a:p>
            <a:endParaRPr lang="en-US"/>
          </a:p>
        </p:txBody>
      </p:sp>
      <p:sp>
        <p:nvSpPr>
          <p:cNvPr id="35" name="Text Placeholder 34">
            <a:extLst>
              <a:ext uri="{FF2B5EF4-FFF2-40B4-BE49-F238E27FC236}">
                <a16:creationId xmlns:a16="http://schemas.microsoft.com/office/drawing/2014/main" id="{AE29E685-6B24-D04E-9672-09B81D2467F1}"/>
              </a:ext>
            </a:extLst>
          </p:cNvPr>
          <p:cNvSpPr>
            <a:spLocks noGrp="1"/>
          </p:cNvSpPr>
          <p:nvPr>
            <p:ph type="body" sz="quarter" idx="196"/>
          </p:nvPr>
        </p:nvSpPr>
        <p:spPr/>
        <p:txBody>
          <a:bodyPr/>
          <a:lstStyle/>
          <a:p>
            <a:endParaRPr lang="en-US"/>
          </a:p>
        </p:txBody>
      </p:sp>
    </p:spTree>
    <p:extLst>
      <p:ext uri="{BB962C8B-B14F-4D97-AF65-F5344CB8AC3E}">
        <p14:creationId xmlns:p14="http://schemas.microsoft.com/office/powerpoint/2010/main" val="3402339551"/>
      </p:ext>
    </p:extLst>
  </p:cSld>
  <p:clrMapOvr>
    <a:masterClrMapping/>
  </p:clrMapOvr>
</p:sld>
</file>

<file path=ppt/theme/theme1.xml><?xml version="1.0" encoding="utf-8"?>
<a:theme xmlns:a="http://schemas.openxmlformats.org/drawingml/2006/main" name="42x72 templat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PosterPresentations.com-42x72-Template</Template>
  <TotalTime>105</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42x72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42x72 PowerPoint Presentation</dc:title>
  <dc:subject>Research poster presentation template </dc:subject>
  <dc:creator>PosterPresentations.com </dc:creator>
  <cp:keywords>42x72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35</cp:revision>
  <dcterms:created xsi:type="dcterms:W3CDTF">2012-02-07T00:41:31Z</dcterms:created>
  <dcterms:modified xsi:type="dcterms:W3CDTF">2019-08-26T23:07:43Z</dcterms:modified>
  <cp:category>Research poster templates </cp:category>
</cp:coreProperties>
</file>