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57" r:id="rId3"/>
  </p:sldIdLst>
  <p:sldSz cx="41148000" cy="19202400"/>
  <p:notesSz cx="6858000" cy="9144000"/>
  <p:defaultText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5">
          <p15:clr>
            <a:srgbClr val="A4A3A4"/>
          </p15:clr>
        </p15:guide>
        <p15:guide id="2" orient="horz" pos="35">
          <p15:clr>
            <a:srgbClr val="A4A3A4"/>
          </p15:clr>
        </p15:guide>
        <p15:guide id="3" pos="25919">
          <p15:clr>
            <a:srgbClr val="A4A3A4"/>
          </p15:clr>
        </p15:guide>
        <p15:guide id="4" pos="2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73" autoAdjust="0"/>
    <p:restoredTop sz="94706" autoAdjust="0"/>
  </p:normalViewPr>
  <p:slideViewPr>
    <p:cSldViewPr snapToGrid="0" snapToObjects="1" showGuides="1">
      <p:cViewPr varScale="1">
        <p:scale>
          <a:sx n="41" d="100"/>
          <a:sy n="41" d="100"/>
        </p:scale>
        <p:origin x="1864" y="264"/>
      </p:cViewPr>
      <p:guideLst>
        <p:guide orient="horz" pos="12095"/>
        <p:guide orient="horz" pos="35"/>
        <p:guide pos="25919"/>
        <p:guide pos="2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244475" y="685800"/>
            <a:ext cx="7346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292406559"/>
      </p:ext>
    </p:extLst>
  </p:cSld>
  <p:clrMap bg1="lt1" tx1="dk1" bg2="lt2" tx2="dk2" accent1="accent1" accent2="accent2" accent3="accent3" accent4="accent4" accent5="accent5" accent6="accent6" hlink="hlink" folHlink="folHlink"/>
  <p:notesStyle>
    <a:lvl1pPr marL="0" algn="l" defTabSz="3448171" rtl="0" eaLnBrk="1" latinLnBrk="0" hangingPunct="1">
      <a:defRPr sz="4600" kern="1200">
        <a:solidFill>
          <a:schemeClr val="tx1"/>
        </a:solidFill>
        <a:latin typeface="+mn-lt"/>
        <a:ea typeface="+mn-ea"/>
        <a:cs typeface="+mn-cs"/>
      </a:defRPr>
    </a:lvl1pPr>
    <a:lvl2pPr marL="1724086" algn="l" defTabSz="3448171" rtl="0" eaLnBrk="1" latinLnBrk="0" hangingPunct="1">
      <a:defRPr sz="4600" kern="1200">
        <a:solidFill>
          <a:schemeClr val="tx1"/>
        </a:solidFill>
        <a:latin typeface="+mn-lt"/>
        <a:ea typeface="+mn-ea"/>
        <a:cs typeface="+mn-cs"/>
      </a:defRPr>
    </a:lvl2pPr>
    <a:lvl3pPr marL="3448171" algn="l" defTabSz="3448171" rtl="0" eaLnBrk="1" latinLnBrk="0" hangingPunct="1">
      <a:defRPr sz="4600" kern="1200">
        <a:solidFill>
          <a:schemeClr val="tx1"/>
        </a:solidFill>
        <a:latin typeface="+mn-lt"/>
        <a:ea typeface="+mn-ea"/>
        <a:cs typeface="+mn-cs"/>
      </a:defRPr>
    </a:lvl3pPr>
    <a:lvl4pPr marL="5172257" algn="l" defTabSz="3448171" rtl="0" eaLnBrk="1" latinLnBrk="0" hangingPunct="1">
      <a:defRPr sz="4600" kern="1200">
        <a:solidFill>
          <a:schemeClr val="tx1"/>
        </a:solidFill>
        <a:latin typeface="+mn-lt"/>
        <a:ea typeface="+mn-ea"/>
        <a:cs typeface="+mn-cs"/>
      </a:defRPr>
    </a:lvl4pPr>
    <a:lvl5pPr marL="6896342" algn="l" defTabSz="3448171" rtl="0" eaLnBrk="1" latinLnBrk="0" hangingPunct="1">
      <a:defRPr sz="4600" kern="1200">
        <a:solidFill>
          <a:schemeClr val="tx1"/>
        </a:solidFill>
        <a:latin typeface="+mn-lt"/>
        <a:ea typeface="+mn-ea"/>
        <a:cs typeface="+mn-cs"/>
      </a:defRPr>
    </a:lvl5pPr>
    <a:lvl6pPr marL="8620428" algn="l" defTabSz="3448171" rtl="0" eaLnBrk="1" latinLnBrk="0" hangingPunct="1">
      <a:defRPr sz="4600" kern="1200">
        <a:solidFill>
          <a:schemeClr val="tx1"/>
        </a:solidFill>
        <a:latin typeface="+mn-lt"/>
        <a:ea typeface="+mn-ea"/>
        <a:cs typeface="+mn-cs"/>
      </a:defRPr>
    </a:lvl6pPr>
    <a:lvl7pPr marL="10344514" algn="l" defTabSz="3448171" rtl="0" eaLnBrk="1" latinLnBrk="0" hangingPunct="1">
      <a:defRPr sz="4600" kern="1200">
        <a:solidFill>
          <a:schemeClr val="tx1"/>
        </a:solidFill>
        <a:latin typeface="+mn-lt"/>
        <a:ea typeface="+mn-ea"/>
        <a:cs typeface="+mn-cs"/>
      </a:defRPr>
    </a:lvl7pPr>
    <a:lvl8pPr marL="12068599" algn="l" defTabSz="3448171" rtl="0" eaLnBrk="1" latinLnBrk="0" hangingPunct="1">
      <a:defRPr sz="4600" kern="1200">
        <a:solidFill>
          <a:schemeClr val="tx1"/>
        </a:solidFill>
        <a:latin typeface="+mn-lt"/>
        <a:ea typeface="+mn-ea"/>
        <a:cs typeface="+mn-cs"/>
      </a:defRPr>
    </a:lvl8pPr>
    <a:lvl9pPr marL="13792685" algn="l" defTabSz="3448171" rtl="0" eaLnBrk="1" latinLnBrk="0" hangingPunct="1">
      <a:defRPr sz="4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2x9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4997" y="9700562"/>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4997" y="3050680"/>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583984" y="3050680"/>
            <a:ext cx="7752457"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44997" y="3566201"/>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44997" y="9127892"/>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03611" y="3566201"/>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02648" y="3050680"/>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876405" y="3050680"/>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876404" y="3566201"/>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876404" y="8325763"/>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876405" y="8841283"/>
            <a:ext cx="775543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876405" y="14533377"/>
            <a:ext cx="775543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876404" y="15073612"/>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583501" y="3566201"/>
            <a:ext cx="7754386"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4777650" y="3566201"/>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4777170" y="3050680"/>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7396" y="1183572"/>
            <a:ext cx="30688705" cy="850477"/>
          </a:xfrm>
          <a:prstGeom prst="rect">
            <a:avLst/>
          </a:prstGeom>
        </p:spPr>
        <p:txBody>
          <a:bodyPr>
            <a:normAutofit/>
          </a:bodyPr>
          <a:lstStyle>
            <a:lvl1pPr marL="0" indent="0" algn="ctr">
              <a:buFontTx/>
              <a:buNone/>
              <a:defRPr sz="4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034050"/>
            <a:ext cx="30688705"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9648" y="180134"/>
            <a:ext cx="30688705" cy="1003438"/>
          </a:xfrm>
          <a:prstGeom prst="rect">
            <a:avLst/>
          </a:prstGeom>
        </p:spPr>
        <p:txBody>
          <a:bodyPr>
            <a:normAutofit/>
          </a:bodyPr>
          <a:lstStyle>
            <a:lvl1pPr marL="0" indent="0" algn="ctr">
              <a:buFontTx/>
              <a:buNone/>
              <a:defRPr sz="60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4997" y="9700562"/>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4997" y="3050680"/>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583984" y="3050680"/>
            <a:ext cx="7752457"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44997" y="3566201"/>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44997" y="9127892"/>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03611" y="3566201"/>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02648" y="3050680"/>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876405" y="3050680"/>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876404" y="3566201"/>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876404" y="8325763"/>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876405" y="8841283"/>
            <a:ext cx="775543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876405" y="14533377"/>
            <a:ext cx="775543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876404" y="15073612"/>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583501" y="3566201"/>
            <a:ext cx="7754386"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4777650" y="3566201"/>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4777170" y="3050680"/>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1"/>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7396" y="1183572"/>
            <a:ext cx="30688705" cy="850477"/>
          </a:xfrm>
          <a:prstGeom prst="rect">
            <a:avLst/>
          </a:prstGeom>
        </p:spPr>
        <p:txBody>
          <a:bodyPr>
            <a:normAutofit/>
          </a:bodyPr>
          <a:lstStyle>
            <a:lvl1pPr marL="0" indent="0" algn="ctr">
              <a:buFontTx/>
              <a:buNone/>
              <a:defRPr sz="4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034050"/>
            <a:ext cx="30688705"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9648" y="180134"/>
            <a:ext cx="30688705" cy="1003438"/>
          </a:xfrm>
          <a:prstGeom prst="rect">
            <a:avLst/>
          </a:prstGeom>
        </p:spPr>
        <p:txBody>
          <a:bodyPr>
            <a:normAutofit/>
          </a:bodyPr>
          <a:lstStyle>
            <a:lvl1pPr marL="0" indent="0" algn="ctr">
              <a:buFontTx/>
              <a:buNone/>
              <a:defRPr sz="60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86291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2A7BCA-47D7-DD47-91FA-0674F5945D46}"/>
              </a:ext>
            </a:extLst>
          </p:cNvPr>
          <p:cNvSpPr/>
          <p:nvPr userDrawn="1"/>
        </p:nvSpPr>
        <p:spPr>
          <a:xfrm rot="10800000">
            <a:off x="-1" y="18196559"/>
            <a:ext cx="41148000" cy="969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62F8AF-2987-0141-845A-D6C108D164A5}"/>
              </a:ext>
            </a:extLst>
          </p:cNvPr>
          <p:cNvSpPr/>
          <p:nvPr userDrawn="1"/>
        </p:nvSpPr>
        <p:spPr>
          <a:xfrm>
            <a:off x="-1" y="1"/>
            <a:ext cx="41148000" cy="2987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706996" y="18549305"/>
            <a:ext cx="2357438" cy="263979"/>
          </a:xfrm>
          <a:prstGeom prst="rect">
            <a:avLst/>
          </a:prstGeom>
          <a:noFill/>
          <a:ln w="9525">
            <a:noFill/>
            <a:miter lim="800000"/>
            <a:headEnd/>
            <a:tailEnd/>
          </a:ln>
          <a:effectLst/>
        </p:spPr>
        <p:txBody>
          <a:bodyPr lIns="71701" tIns="35844" rIns="71701" bIns="3584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00CBC8A9-9025-7447-A81C-966811532781}"/>
              </a:ext>
            </a:extLst>
          </p:cNvPr>
          <p:cNvGraphicFramePr>
            <a:graphicFrameLocks noGrp="1"/>
          </p:cNvGraphicFramePr>
          <p:nvPr userDrawn="1">
            <p:extLst>
              <p:ext uri="{D42A27DB-BD31-4B8C-83A1-F6EECF244321}">
                <p14:modId xmlns:p14="http://schemas.microsoft.com/office/powerpoint/2010/main" val="3993298467"/>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42”x90"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br>
                        <a:rPr lang="en-US" sz="1200" b="0" baseline="0" dirty="0">
                          <a:solidFill>
                            <a:srgbClr val="FFC000"/>
                          </a:solidFill>
                          <a:latin typeface="Arial" panose="020B0604020202020204" pitchFamily="34" charset="0"/>
                          <a:cs typeface="Arial" panose="020B0604020202020204" pitchFamily="34" charset="0"/>
                        </a:rPr>
                      </a:br>
                      <a:endParaRPr lang="en-US" sz="1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BC84511-6489-6B42-B07C-37936F91A6B3}"/>
              </a:ext>
            </a:extLst>
          </p:cNvPr>
          <p:cNvGraphicFramePr>
            <a:graphicFrameLocks noGrp="1"/>
          </p:cNvGraphicFramePr>
          <p:nvPr userDrawn="1">
            <p:extLst>
              <p:ext uri="{D42A27DB-BD31-4B8C-83A1-F6EECF244321}">
                <p14:modId xmlns:p14="http://schemas.microsoft.com/office/powerpoint/2010/main" val="1852808723"/>
              </p:ext>
            </p:extLst>
          </p:nvPr>
        </p:nvGraphicFramePr>
        <p:xfrm>
          <a:off x="41372192"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BC1FD7-A2D2-274A-A9FB-FFF5DCAE6081}"/>
              </a:ext>
            </a:extLst>
          </p:cNvPr>
          <p:cNvSpPr/>
          <p:nvPr userDrawn="1"/>
        </p:nvSpPr>
        <p:spPr>
          <a:xfrm rot="10800000">
            <a:off x="-1" y="18196559"/>
            <a:ext cx="41148000" cy="969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BCA6189-DA85-8F48-B1B6-AE537966CD25}"/>
              </a:ext>
            </a:extLst>
          </p:cNvPr>
          <p:cNvSpPr/>
          <p:nvPr userDrawn="1"/>
        </p:nvSpPr>
        <p:spPr>
          <a:xfrm>
            <a:off x="-1" y="1"/>
            <a:ext cx="41148000" cy="2987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615556" y="18549305"/>
            <a:ext cx="2357438" cy="263979"/>
          </a:xfrm>
          <a:prstGeom prst="rect">
            <a:avLst/>
          </a:prstGeom>
          <a:noFill/>
          <a:ln w="9525">
            <a:noFill/>
            <a:miter lim="800000"/>
            <a:headEnd/>
            <a:tailEnd/>
          </a:ln>
          <a:effectLst/>
        </p:spPr>
        <p:txBody>
          <a:bodyPr lIns="71701" tIns="35844" rIns="71701" bIns="3584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53017852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DEABA0-2D10-2148-B36A-B14253CA9BC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3812CF0-1A46-2744-94C3-07794E8FEE6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F53B6B3A-D21E-D448-9E77-89F48EEEE804}"/>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8DBDA97-7A40-1841-B753-194A00BE35B7}"/>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5B03552C-6624-F04E-A398-A55F673E4102}"/>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96DC0E8E-7B41-DE4B-85F2-ED4B5A648D15}"/>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713C82A0-4B45-D34F-9F07-A74A92AC408A}"/>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CE7A8EE1-7493-E947-8536-B72B8F3F8966}"/>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8CEC87E5-5E9C-2540-940B-ECD5E5A8A099}"/>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A3744124-F7CC-EA43-8729-3F67DF45D9F2}"/>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9D2166B6-C2EC-164C-92FF-98D5C783AB11}"/>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97F59256-AD0D-D94A-9B07-34BA6C3C0771}"/>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35C30DE9-D68A-6C4B-8D2E-324945D8E58E}"/>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D52A83A4-4E60-D644-9D43-49B42D3FF9D2}"/>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6CE6997E-8EB4-6D41-876B-4F7843DE6ED0}"/>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61C46D7A-DA9A-D747-9120-51702BC5FA92}"/>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8671DEFF-08B9-4549-B798-24D0AA0D8440}"/>
              </a:ext>
            </a:extLst>
          </p:cNvPr>
          <p:cNvSpPr>
            <a:spLocks noGrp="1"/>
          </p:cNvSpPr>
          <p:nvPr>
            <p:ph type="body" sz="quarter" idx="161"/>
          </p:nvPr>
        </p:nvSpPr>
        <p:spPr/>
        <p:txBody>
          <a:bodyPr/>
          <a:lstStyle/>
          <a:p>
            <a:endParaRPr lang="en-US"/>
          </a:p>
        </p:txBody>
      </p:sp>
      <p:sp>
        <p:nvSpPr>
          <p:cNvPr id="19" name="Text Placeholder 18">
            <a:extLst>
              <a:ext uri="{FF2B5EF4-FFF2-40B4-BE49-F238E27FC236}">
                <a16:creationId xmlns:a16="http://schemas.microsoft.com/office/drawing/2014/main" id="{CC97E38B-893D-2E46-BA6C-6157D7811C7A}"/>
              </a:ext>
            </a:extLst>
          </p:cNvPr>
          <p:cNvSpPr>
            <a:spLocks noGrp="1"/>
          </p:cNvSpPr>
          <p:nvPr>
            <p:ph type="body" sz="quarter" idx="195"/>
          </p:nvPr>
        </p:nvSpPr>
        <p:spPr/>
        <p:txBody>
          <a:bodyPr>
            <a:normAutofit lnSpcReduction="10000"/>
          </a:bodyPr>
          <a:lstStyle/>
          <a:p>
            <a:endParaRPr lang="en-US"/>
          </a:p>
        </p:txBody>
      </p:sp>
      <p:sp>
        <p:nvSpPr>
          <p:cNvPr id="20" name="Text Placeholder 19">
            <a:extLst>
              <a:ext uri="{FF2B5EF4-FFF2-40B4-BE49-F238E27FC236}">
                <a16:creationId xmlns:a16="http://schemas.microsoft.com/office/drawing/2014/main" id="{9A332BB9-D7EB-C643-BE44-AE2BCF0B1D12}"/>
              </a:ext>
            </a:extLst>
          </p:cNvPr>
          <p:cNvSpPr>
            <a:spLocks noGrp="1"/>
          </p:cNvSpPr>
          <p:nvPr>
            <p:ph type="body" sz="quarter" idx="196"/>
          </p:nvPr>
        </p:nvSpPr>
        <p:spPr/>
        <p:txBody>
          <a:bodyPr>
            <a:normAutofit lnSpcReduction="10000"/>
          </a:bodyPr>
          <a:lstStyle/>
          <a:p>
            <a:endParaRPr lang="en-US"/>
          </a:p>
        </p:txBody>
      </p:sp>
    </p:spTree>
    <p:extLst>
      <p:ext uri="{BB962C8B-B14F-4D97-AF65-F5344CB8AC3E}">
        <p14:creationId xmlns:p14="http://schemas.microsoft.com/office/powerpoint/2010/main" val="3158120694"/>
      </p:ext>
    </p:extLst>
  </p:cSld>
  <p:clrMapOvr>
    <a:masterClrMapping/>
  </p:clrMapOvr>
</p:sld>
</file>

<file path=ppt/theme/theme1.xml><?xml version="1.0" encoding="utf-8"?>
<a:theme xmlns:a="http://schemas.openxmlformats.org/drawingml/2006/main" name="42x90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PosterPresentations.com-42x90-Template</Template>
  <TotalTime>235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42x90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42x90 PowerPoint Presentation</dc:title>
  <dc:subject>Research poster presentation template </dc:subject>
  <dc:creator>PosterPresentations.com </dc:creator>
  <cp:keywords>42x90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40</cp:revision>
  <dcterms:created xsi:type="dcterms:W3CDTF">2012-02-07T00:57:20Z</dcterms:created>
  <dcterms:modified xsi:type="dcterms:W3CDTF">2019-08-26T23:10:56Z</dcterms:modified>
  <cp:category>Research poster templates </cp:category>
</cp:coreProperties>
</file>