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327" autoAdjust="0"/>
  </p:normalViewPr>
  <p:slideViewPr>
    <p:cSldViewPr snapToGrid="0" snapToObjects="1" showGuides="1">
      <p:cViewPr varScale="1">
        <p:scale>
          <a:sx n="20" d="100"/>
          <a:sy n="20" d="100"/>
        </p:scale>
        <p:origin x="3136" y="27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400">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066919"/>
            <a:ext cx="29546550" cy="1173480"/>
          </a:xfrm>
          <a:prstGeom prst="rect">
            <a:avLst/>
          </a:prstGeom>
        </p:spPr>
        <p:txBody>
          <a:bodyPr>
            <a:normAutofit/>
          </a:bodyPr>
          <a:lstStyle>
            <a:lvl1pPr marL="0" indent="0" algn="ctr">
              <a:buFontTx/>
              <a:buNone/>
              <a:defRPr sz="5400">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369564"/>
            <a:ext cx="29546550" cy="1697355"/>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291826"/>
            <a:ext cx="29546550" cy="2077738"/>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AE3D5-90F4-1E4D-B548-34F64E5F75E4}"/>
              </a:ext>
            </a:extLst>
          </p:cNvPr>
          <p:cNvSpPr/>
          <p:nvPr userDrawn="1"/>
        </p:nvSpPr>
        <p:spPr>
          <a:xfrm rot="10800000">
            <a:off x="0" y="38953439"/>
            <a:ext cx="40233600" cy="1280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7064" y="39485031"/>
            <a:ext cx="3052028" cy="366844"/>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9F8B912-0B94-D74F-B447-6178CF3CB2C1}"/>
              </a:ext>
            </a:extLst>
          </p:cNvPr>
          <p:cNvGraphicFramePr>
            <a:graphicFrameLocks noGrp="1"/>
          </p:cNvGraphicFramePr>
          <p:nvPr userDrawn="1">
            <p:extLst>
              <p:ext uri="{D42A27DB-BD31-4B8C-83A1-F6EECF244321}">
                <p14:modId xmlns:p14="http://schemas.microsoft.com/office/powerpoint/2010/main" val="4017507244"/>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C8F9CFA3-357D-D444-BD3C-32A860381606}"/>
              </a:ext>
            </a:extLst>
          </p:cNvPr>
          <p:cNvGraphicFramePr>
            <a:graphicFrameLocks noGrp="1"/>
          </p:cNvGraphicFramePr>
          <p:nvPr userDrawn="1">
            <p:extLst>
              <p:ext uri="{D42A27DB-BD31-4B8C-83A1-F6EECF244321}">
                <p14:modId xmlns:p14="http://schemas.microsoft.com/office/powerpoint/2010/main" val="3517573817"/>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30C8804D-430C-8844-B015-D18764B9BFA0}"/>
              </a:ext>
            </a:extLst>
          </p:cNvPr>
          <p:cNvSpPr/>
          <p:nvPr userDrawn="1"/>
        </p:nvSpPr>
        <p:spPr>
          <a:xfrm>
            <a:off x="0" y="1"/>
            <a:ext cx="40233600" cy="56692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769-9830-EC44-B091-25078650E79F}"/>
              </a:ext>
            </a:extLst>
          </p:cNvPr>
          <p:cNvSpPr/>
          <p:nvPr userDrawn="1"/>
        </p:nvSpPr>
        <p:spPr>
          <a:xfrm rot="10800000">
            <a:off x="0" y="38953439"/>
            <a:ext cx="40233600" cy="1280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FACD04-C998-CD4A-90D1-02F6DEABE02F}"/>
              </a:ext>
            </a:extLst>
          </p:cNvPr>
          <p:cNvSpPr/>
          <p:nvPr userDrawn="1"/>
        </p:nvSpPr>
        <p:spPr>
          <a:xfrm>
            <a:off x="0" y="1"/>
            <a:ext cx="40233600" cy="56692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7064" y="39485031"/>
            <a:ext cx="3052028" cy="366844"/>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0223811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206B3-3F55-BE4A-94BA-C439B59CFF5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5FD8A0B-90AB-3341-9105-0DA3FD960DC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F592723-5494-664A-B41D-A69C20DD2A7F}"/>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EDB08635-C875-6842-A916-443E5506A1B1}"/>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1D7E7D06-6E0F-BA47-B86E-19A6050FFB88}"/>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FAFC6900-E45A-784D-A45B-DDA6D838925A}"/>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45B9ED28-D76A-3B47-AF2E-54736BEA7A3C}"/>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706C170A-24C9-7646-8794-6FED45E296D5}"/>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79AC85E0-1084-A244-888D-F8CDDA53236F}"/>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8F24A717-5264-7E49-90F1-8E05A0AA7903}"/>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4036FDDB-97A2-2042-85B9-9390D4BF44CA}"/>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61E8A548-A31D-1A4D-8DD5-FC0EF9B68BFB}"/>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95210F9C-5328-2644-9A3D-368BEDF957D0}"/>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DD3B21F1-4A26-0D42-A71A-75CD620EA7C4}"/>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68DE1481-2ECF-F040-A510-EEF30A153ADA}"/>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A8F3A3D-A4E1-5641-A0AE-FF54412B38C1}"/>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4D31FD6B-9894-2444-ABD3-8C85C7FE228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8453841"/>
      </p:ext>
    </p:extLst>
  </p:cSld>
  <p:clrMapOvr>
    <a:masterClrMapping/>
  </p:clrMapOvr>
</p:sld>
</file>

<file path=ppt/theme/theme1.xml><?xml version="1.0" encoding="utf-8"?>
<a:theme xmlns:a="http://schemas.openxmlformats.org/drawingml/2006/main" name="48x48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264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 </dc:subject>
  <dc:creator>PosterPresentations.com </dc:creator>
  <cp:keywords>44x44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2012-02-09T20:53:12Z</dcterms:created>
  <dcterms:modified xsi:type="dcterms:W3CDTF">2019-08-26T23:14:37Z</dcterms:modified>
  <cp:category>Research poster templates </cp:category>
</cp:coreProperties>
</file>