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830" autoAdjust="0"/>
  </p:normalViewPr>
  <p:slideViewPr>
    <p:cSldViewPr snapToGrid="0" snapToObjects="1" showGuides="1">
      <p:cViewPr varScale="1">
        <p:scale>
          <a:sx n="18" d="100"/>
          <a:sy n="18" d="100"/>
        </p:scale>
        <p:origin x="3296" y="384"/>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491632"/>
            <a:ext cx="32232600"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639972"/>
            <a:ext cx="32232600" cy="18516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373349"/>
            <a:ext cx="32232600" cy="226662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491632"/>
            <a:ext cx="32232600"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639972"/>
            <a:ext cx="32232600" cy="18516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373349"/>
            <a:ext cx="32232600" cy="226662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491632"/>
            <a:ext cx="32232600"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639972"/>
            <a:ext cx="32232600" cy="18516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373349"/>
            <a:ext cx="32232600" cy="226662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E0F6D-B58D-8C42-85EF-B09CEFE8CFD3}"/>
              </a:ext>
            </a:extLst>
          </p:cNvPr>
          <p:cNvSpPr/>
          <p:nvPr userDrawn="1"/>
        </p:nvSpPr>
        <p:spPr>
          <a:xfrm rot="10800000">
            <a:off x="0" y="42554768"/>
            <a:ext cx="43891200" cy="1336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90087B-5B1F-5A44-A21D-488845CC4F87}"/>
              </a:ext>
            </a:extLst>
          </p:cNvPr>
          <p:cNvSpPr/>
          <p:nvPr userDrawn="1"/>
        </p:nvSpPr>
        <p:spPr>
          <a:xfrm>
            <a:off x="-101485" y="23445"/>
            <a:ext cx="43891200" cy="5955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966915" y="43084709"/>
            <a:ext cx="2514600" cy="37452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3974317415"/>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3117112465"/>
              </p:ext>
            </p:extLst>
          </p:nvPr>
        </p:nvGraphicFramePr>
        <p:xfrm>
          <a:off x="44608982" y="23445"/>
          <a:ext cx="12183411" cy="43867754"/>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298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11524">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0187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744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2929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23032">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0335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93177">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3747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A53B45-4F42-9042-A761-F2F46D79B4E4}"/>
              </a:ext>
            </a:extLst>
          </p:cNvPr>
          <p:cNvSpPr/>
          <p:nvPr userDrawn="1"/>
        </p:nvSpPr>
        <p:spPr>
          <a:xfrm rot="10800000">
            <a:off x="0" y="42554768"/>
            <a:ext cx="43891200" cy="1336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BF5DFD-9627-DE44-AED5-F8FC14FABA71}"/>
              </a:ext>
            </a:extLst>
          </p:cNvPr>
          <p:cNvSpPr/>
          <p:nvPr userDrawn="1"/>
        </p:nvSpPr>
        <p:spPr>
          <a:xfrm>
            <a:off x="-101485" y="23445"/>
            <a:ext cx="43891200" cy="5955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966915" y="43084709"/>
            <a:ext cx="2514600" cy="37452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C70019-4205-EC47-BF15-F90CF377B28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8345B15-28F4-AC4D-BC0E-D76DD943262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B906462-0DB7-1B4C-A24B-CE40B59D1CE6}"/>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4CEEA8A-42D5-2846-A7D0-D674A3ACD374}"/>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10E53575-6D91-BD4F-8964-F05C6271FC48}"/>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9561A41F-E389-9547-BD18-CCFAB14FE8A4}"/>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3B2562A0-AFF4-D64C-A0C4-B620383050FA}"/>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B69EB4FC-F209-6845-9697-B60407E4A1DA}"/>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B12B25F7-DCEB-EF48-B5CE-23B0C91F6CB7}"/>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87AEE81E-F681-224E-B2AC-88AED8AA0CED}"/>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0241CD4F-35B3-764B-B626-D3D656411C89}"/>
              </a:ext>
            </a:extLst>
          </p:cNvPr>
          <p:cNvSpPr>
            <a:spLocks noGrp="1"/>
          </p:cNvSpPr>
          <p:nvPr>
            <p:ph type="body" sz="quarter" idx="150"/>
          </p:nvPr>
        </p:nvSpPr>
        <p:spPr>
          <a:xfrm>
            <a:off x="5829300" y="4339232"/>
            <a:ext cx="32232600" cy="1280160"/>
          </a:xfrm>
        </p:spPr>
        <p:txBody>
          <a:bodyPr/>
          <a:lstStyle/>
          <a:p>
            <a:endParaRPr lang="en-US" dirty="0"/>
          </a:p>
        </p:txBody>
      </p:sp>
      <p:sp>
        <p:nvSpPr>
          <p:cNvPr id="13" name="Text Placeholder 12">
            <a:extLst>
              <a:ext uri="{FF2B5EF4-FFF2-40B4-BE49-F238E27FC236}">
                <a16:creationId xmlns:a16="http://schemas.microsoft.com/office/drawing/2014/main" id="{3C24E882-9B6A-A143-94C2-081B13339B32}"/>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7F19C5B9-FD8F-FF4F-BF24-CF0A804E8ACC}"/>
              </a:ext>
            </a:extLst>
          </p:cNvPr>
          <p:cNvSpPr>
            <a:spLocks noGrp="1"/>
          </p:cNvSpPr>
          <p:nvPr>
            <p:ph type="body" sz="quarter" idx="153"/>
          </p:nvPr>
        </p:nvSpPr>
        <p:spPr>
          <a:xfrm>
            <a:off x="5829300" y="601949"/>
            <a:ext cx="32232600" cy="2266623"/>
          </a:xfrm>
        </p:spPr>
        <p:txBody>
          <a:bodyPr/>
          <a:lstStyle/>
          <a:p>
            <a:endParaRPr lang="en-US"/>
          </a:p>
        </p:txBody>
      </p:sp>
    </p:spTree>
    <p:extLst>
      <p:ext uri="{BB962C8B-B14F-4D97-AF65-F5344CB8AC3E}">
        <p14:creationId xmlns:p14="http://schemas.microsoft.com/office/powerpoint/2010/main" val="997936263"/>
      </p:ext>
    </p:extLst>
  </p:cSld>
  <p:clrMapOvr>
    <a:masterClrMapping/>
  </p:clrMapOvr>
</p:sld>
</file>

<file path=ppt/theme/theme1.xml><?xml version="1.0" encoding="utf-8"?>
<a:theme xmlns:a="http://schemas.openxmlformats.org/drawingml/2006/main" name="48x48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384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2012-02-09T20:53:12Z</dcterms:created>
  <dcterms:modified xsi:type="dcterms:W3CDTF">2019-08-26T23:24:50Z</dcterms:modified>
  <cp:category>Research poster templates </cp:category>
</cp:coreProperties>
</file>