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59" r:id="rId2"/>
  </p:sldMasterIdLst>
  <p:notesMasterIdLst>
    <p:notesMasterId r:id="rId4"/>
  </p:notesMasterIdLst>
  <p:sldIdLst>
    <p:sldId id="258" r:id="rId3"/>
  </p:sldIdLst>
  <p:sldSz cx="32918400" cy="21945600"/>
  <p:notesSz cx="6858000" cy="9144000"/>
  <p:defaultText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2">
          <p15:clr>
            <a:srgbClr val="A4A3A4"/>
          </p15:clr>
        </p15:guide>
        <p15:guide id="2" orient="horz" pos="192">
          <p15:clr>
            <a:srgbClr val="A4A3A4"/>
          </p15:clr>
        </p15:guide>
        <p15:guide id="3" orient="horz" pos="13440">
          <p15:clr>
            <a:srgbClr val="A4A3A4"/>
          </p15:clr>
        </p15:guide>
        <p15:guide id="4" orient="horz">
          <p15:clr>
            <a:srgbClr val="A4A3A4"/>
          </p15:clr>
        </p15:guide>
        <p15:guide id="5" pos="436">
          <p15:clr>
            <a:srgbClr val="A4A3A4"/>
          </p15:clr>
        </p15:guide>
        <p15:guide id="6" pos="203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31" autoAdjust="0"/>
    <p:restoredTop sz="94858" autoAdjust="0"/>
  </p:normalViewPr>
  <p:slideViewPr>
    <p:cSldViewPr snapToGrid="0" snapToObjects="1" showGuides="1">
      <p:cViewPr varScale="1">
        <p:scale>
          <a:sx n="65" d="100"/>
          <a:sy n="65" d="100"/>
        </p:scale>
        <p:origin x="1624" y="280"/>
      </p:cViewPr>
      <p:guideLst>
        <p:guide orient="horz" pos="2212"/>
        <p:guide orient="horz" pos="192"/>
        <p:guide orient="horz" pos="13440"/>
        <p:guide orient="horz"/>
        <p:guide pos="436"/>
        <p:guide pos="203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8/23/24</a:t>
            </a:fld>
            <a:endParaRPr lang="en-US" dirty="0"/>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784840913"/>
      </p:ext>
    </p:extLst>
  </p:cSld>
  <p:clrMap bg1="lt1" tx1="dk1" bg2="lt2" tx2="dk2" accent1="accent1" accent2="accent2" accent3="accent3" accent4="accent4" accent5="accent5" accent6="accent6" hlink="hlink" folHlink="folHlink"/>
  <p:notesStyle>
    <a:lvl1pPr marL="0" algn="l" defTabSz="3134552" rtl="0" eaLnBrk="1" latinLnBrk="0" hangingPunct="1">
      <a:defRPr sz="4100" kern="1200">
        <a:solidFill>
          <a:schemeClr val="tx1"/>
        </a:solidFill>
        <a:latin typeface="+mn-lt"/>
        <a:ea typeface="+mn-ea"/>
        <a:cs typeface="+mn-cs"/>
      </a:defRPr>
    </a:lvl1pPr>
    <a:lvl2pPr marL="1567277" algn="l" defTabSz="3134552" rtl="0" eaLnBrk="1" latinLnBrk="0" hangingPunct="1">
      <a:defRPr sz="4100" kern="1200">
        <a:solidFill>
          <a:schemeClr val="tx1"/>
        </a:solidFill>
        <a:latin typeface="+mn-lt"/>
        <a:ea typeface="+mn-ea"/>
        <a:cs typeface="+mn-cs"/>
      </a:defRPr>
    </a:lvl2pPr>
    <a:lvl3pPr marL="3134552" algn="l" defTabSz="3134552" rtl="0" eaLnBrk="1" latinLnBrk="0" hangingPunct="1">
      <a:defRPr sz="4100" kern="1200">
        <a:solidFill>
          <a:schemeClr val="tx1"/>
        </a:solidFill>
        <a:latin typeface="+mn-lt"/>
        <a:ea typeface="+mn-ea"/>
        <a:cs typeface="+mn-cs"/>
      </a:defRPr>
    </a:lvl3pPr>
    <a:lvl4pPr marL="4701829" algn="l" defTabSz="3134552" rtl="0" eaLnBrk="1" latinLnBrk="0" hangingPunct="1">
      <a:defRPr sz="4100" kern="1200">
        <a:solidFill>
          <a:schemeClr val="tx1"/>
        </a:solidFill>
        <a:latin typeface="+mn-lt"/>
        <a:ea typeface="+mn-ea"/>
        <a:cs typeface="+mn-cs"/>
      </a:defRPr>
    </a:lvl4pPr>
    <a:lvl5pPr marL="6269105" algn="l" defTabSz="3134552" rtl="0" eaLnBrk="1" latinLnBrk="0" hangingPunct="1">
      <a:defRPr sz="4100" kern="1200">
        <a:solidFill>
          <a:schemeClr val="tx1"/>
        </a:solidFill>
        <a:latin typeface="+mn-lt"/>
        <a:ea typeface="+mn-ea"/>
        <a:cs typeface="+mn-cs"/>
      </a:defRPr>
    </a:lvl5pPr>
    <a:lvl6pPr marL="7836382" algn="l" defTabSz="3134552" rtl="0" eaLnBrk="1" latinLnBrk="0" hangingPunct="1">
      <a:defRPr sz="4100" kern="1200">
        <a:solidFill>
          <a:schemeClr val="tx1"/>
        </a:solidFill>
        <a:latin typeface="+mn-lt"/>
        <a:ea typeface="+mn-ea"/>
        <a:cs typeface="+mn-cs"/>
      </a:defRPr>
    </a:lvl6pPr>
    <a:lvl7pPr marL="9403659" algn="l" defTabSz="3134552" rtl="0" eaLnBrk="1" latinLnBrk="0" hangingPunct="1">
      <a:defRPr sz="4100" kern="1200">
        <a:solidFill>
          <a:schemeClr val="tx1"/>
        </a:solidFill>
        <a:latin typeface="+mn-lt"/>
        <a:ea typeface="+mn-ea"/>
        <a:cs typeface="+mn-cs"/>
      </a:defRPr>
    </a:lvl7pPr>
    <a:lvl8pPr marL="10970935" algn="l" defTabSz="3134552" rtl="0" eaLnBrk="1" latinLnBrk="0" hangingPunct="1">
      <a:defRPr sz="4100" kern="1200">
        <a:solidFill>
          <a:schemeClr val="tx1"/>
        </a:solidFill>
        <a:latin typeface="+mn-lt"/>
        <a:ea typeface="+mn-ea"/>
        <a:cs typeface="+mn-cs"/>
      </a:defRPr>
    </a:lvl8pPr>
    <a:lvl9pPr marL="12538212" algn="l" defTabSz="3134552"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 Columns - 48x72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4002937"/>
            <a:ext cx="7547927" cy="615553"/>
          </a:xfrm>
          <a:prstGeom prst="rect">
            <a:avLst/>
          </a:prstGeom>
        </p:spPr>
        <p:txBody>
          <a:bodyPr wrap="square" lIns="182880" tIns="182880" rIns="182880" bIns="182880">
            <a:spAutoFit/>
          </a:bodyPr>
          <a:lstStyle>
            <a:lvl1pPr marL="0" indent="0">
              <a:buNone/>
              <a:defRPr sz="1600">
                <a:solidFill>
                  <a:schemeClr val="accent5">
                    <a:lumMod val="50000"/>
                  </a:schemeClr>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3" y="3407159"/>
            <a:ext cx="7537847" cy="738664"/>
          </a:xfrm>
          <a:prstGeom prst="rect">
            <a:avLst/>
          </a:prstGeom>
          <a:noFill/>
        </p:spPr>
        <p:txBody>
          <a:bodyPr wrap="square" lIns="182880" tIns="182880" rIns="182880" bIns="182880" anchor="ctr" anchorCtr="0">
            <a:spAutoFit/>
          </a:bodyPr>
          <a:lstStyle>
            <a:lvl1pPr marL="0" indent="0" algn="ctr">
              <a:buNone/>
              <a:defRPr sz="2400" b="1" u="sng" baseline="0">
                <a:solidFill>
                  <a:schemeClr val="accent1"/>
                </a:solidFill>
                <a:latin typeface="Century Gothic" panose="020B0502020202020204" pitchFamily="34" charset="0"/>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4" y="12023504"/>
            <a:ext cx="7548808" cy="615553"/>
          </a:xfrm>
          <a:prstGeom prst="rect">
            <a:avLst/>
          </a:prstGeom>
        </p:spPr>
        <p:txBody>
          <a:bodyPr wrap="square" lIns="182880" tIns="182880" rIns="182880" bIns="182880">
            <a:spAutoFit/>
          </a:bodyPr>
          <a:lstStyle>
            <a:lvl1pPr marL="0" indent="0">
              <a:buNone/>
              <a:defRPr sz="1600">
                <a:solidFill>
                  <a:schemeClr val="accent5">
                    <a:lumMod val="50000"/>
                  </a:schemeClr>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0" y="11391982"/>
            <a:ext cx="7537846" cy="738664"/>
          </a:xfrm>
          <a:prstGeom prst="rect">
            <a:avLst/>
          </a:prstGeom>
          <a:noFill/>
        </p:spPr>
        <p:txBody>
          <a:bodyPr wrap="square" lIns="182880" tIns="182880" rIns="182880" bIns="182880" anchor="ctr" anchorCtr="0">
            <a:spAutoFit/>
          </a:bodyPr>
          <a:lstStyle>
            <a:lvl1pPr marL="0" indent="0" algn="ctr">
              <a:buNone/>
              <a:defRPr sz="2400" b="1" u="sng" baseline="0">
                <a:solidFill>
                  <a:schemeClr val="accent1"/>
                </a:solidFill>
                <a:latin typeface="Century Gothic" panose="020B0502020202020204" pitchFamily="34" charset="0"/>
              </a:defRPr>
            </a:lvl1pPr>
          </a:lstStyle>
          <a:p>
            <a:pPr lvl="0"/>
            <a:r>
              <a:rPr lang="en-US" dirty="0"/>
              <a:t>(click to add)  OBJECTIVES</a:t>
            </a:r>
          </a:p>
        </p:txBody>
      </p:sp>
      <p:sp>
        <p:nvSpPr>
          <p:cNvPr id="21" name="Text Placeholder 3"/>
          <p:cNvSpPr>
            <a:spLocks noGrp="1"/>
          </p:cNvSpPr>
          <p:nvPr>
            <p:ph type="body" sz="quarter" idx="21" hasCustomPrompt="1"/>
          </p:nvPr>
        </p:nvSpPr>
        <p:spPr>
          <a:xfrm>
            <a:off x="16702543" y="4054795"/>
            <a:ext cx="7536963" cy="615553"/>
          </a:xfrm>
          <a:prstGeom prst="rect">
            <a:avLst/>
          </a:prstGeom>
        </p:spPr>
        <p:txBody>
          <a:bodyPr wrap="square" lIns="182880" tIns="182880" rIns="182880" bIns="182880">
            <a:spAutoFit/>
          </a:bodyPr>
          <a:lstStyle>
            <a:lvl1pPr marL="0" indent="0">
              <a:buNone/>
              <a:defRPr sz="1600">
                <a:solidFill>
                  <a:schemeClr val="accent5">
                    <a:lumMod val="50000"/>
                  </a:schemeClr>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6702543" y="3407159"/>
            <a:ext cx="7536963" cy="738664"/>
          </a:xfrm>
          <a:prstGeom prst="rect">
            <a:avLst/>
          </a:prstGeom>
          <a:noFill/>
        </p:spPr>
        <p:txBody>
          <a:bodyPr wrap="square" lIns="182880" tIns="182880" rIns="182880" bIns="182880" anchor="ctr" anchorCtr="0">
            <a:spAutoFit/>
          </a:bodyPr>
          <a:lstStyle>
            <a:lvl1pPr marL="0" indent="0" algn="ctr">
              <a:buNone/>
              <a:defRPr sz="2400" b="1" u="sng" baseline="0">
                <a:solidFill>
                  <a:schemeClr val="accent1"/>
                </a:solidFill>
                <a:latin typeface="Century Gothic" panose="020B0502020202020204" pitchFamily="34" charset="0"/>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8698752" y="3986459"/>
            <a:ext cx="7536221" cy="615553"/>
          </a:xfrm>
          <a:prstGeom prst="rect">
            <a:avLst/>
          </a:prstGeom>
        </p:spPr>
        <p:txBody>
          <a:bodyPr wrap="square" lIns="182880" tIns="182880" rIns="182880" bIns="182880">
            <a:spAutoFit/>
          </a:bodyPr>
          <a:lstStyle>
            <a:lvl1pPr marL="0" indent="0">
              <a:buNone/>
              <a:defRPr sz="1600">
                <a:solidFill>
                  <a:schemeClr val="accent5">
                    <a:lumMod val="50000"/>
                  </a:schemeClr>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8693990" y="3390681"/>
            <a:ext cx="7540630" cy="738664"/>
          </a:xfrm>
          <a:prstGeom prst="rect">
            <a:avLst/>
          </a:prstGeom>
          <a:noFill/>
        </p:spPr>
        <p:txBody>
          <a:bodyPr wrap="square" lIns="182880" tIns="182880" rIns="182880" bIns="182880" anchor="ctr" anchorCtr="0">
            <a:spAutoFit/>
          </a:bodyPr>
          <a:lstStyle>
            <a:lvl1pPr marL="0" indent="0" algn="ctr">
              <a:buNone/>
              <a:defRPr sz="2400" b="1" u="sng" baseline="0">
                <a:solidFill>
                  <a:schemeClr val="accent1"/>
                </a:solidFill>
                <a:latin typeface="Century Gothic" panose="020B0502020202020204" pitchFamily="34" charset="0"/>
              </a:defRPr>
            </a:lvl1pPr>
          </a:lstStyle>
          <a:p>
            <a:pPr lvl="0"/>
            <a:r>
              <a:rPr lang="en-US" dirty="0"/>
              <a:t>(click to add)  RESULTS</a:t>
            </a:r>
          </a:p>
        </p:txBody>
      </p:sp>
      <p:sp>
        <p:nvSpPr>
          <p:cNvPr id="25" name="Text Placeholder 5"/>
          <p:cNvSpPr>
            <a:spLocks noGrp="1"/>
          </p:cNvSpPr>
          <p:nvPr>
            <p:ph type="body" sz="quarter" idx="25" hasCustomPrompt="1"/>
          </p:nvPr>
        </p:nvSpPr>
        <p:spPr>
          <a:xfrm>
            <a:off x="24707429" y="3407159"/>
            <a:ext cx="7539459" cy="738664"/>
          </a:xfrm>
          <a:prstGeom prst="rect">
            <a:avLst/>
          </a:prstGeom>
          <a:noFill/>
        </p:spPr>
        <p:txBody>
          <a:bodyPr wrap="square" lIns="182880" tIns="182880" rIns="182880" bIns="182880" anchor="ctr" anchorCtr="0">
            <a:spAutoFit/>
          </a:bodyPr>
          <a:lstStyle>
            <a:lvl1pPr marL="0" indent="0" algn="ctr">
              <a:buNone/>
              <a:defRPr sz="2400" b="1" u="sng" baseline="0">
                <a:solidFill>
                  <a:schemeClr val="accent1"/>
                </a:solidFill>
                <a:latin typeface="Century Gothic" panose="020B0502020202020204" pitchFamily="34" charset="0"/>
              </a:defRPr>
            </a:lvl1pPr>
          </a:lstStyle>
          <a:p>
            <a:pPr lvl="0"/>
            <a:r>
              <a:rPr lang="en-US" dirty="0"/>
              <a:t>(click to add)  CONCLUSIONS</a:t>
            </a:r>
          </a:p>
        </p:txBody>
      </p:sp>
      <p:sp>
        <p:nvSpPr>
          <p:cNvPr id="26" name="Text Placeholder 3"/>
          <p:cNvSpPr>
            <a:spLocks noGrp="1"/>
          </p:cNvSpPr>
          <p:nvPr>
            <p:ph type="body" sz="quarter" idx="26" hasCustomPrompt="1"/>
          </p:nvPr>
        </p:nvSpPr>
        <p:spPr>
          <a:xfrm>
            <a:off x="24707429" y="4002937"/>
            <a:ext cx="7539459" cy="615553"/>
          </a:xfrm>
          <a:prstGeom prst="rect">
            <a:avLst/>
          </a:prstGeom>
        </p:spPr>
        <p:txBody>
          <a:bodyPr wrap="square" lIns="182880" tIns="182880" rIns="182880" bIns="182880">
            <a:spAutoFit/>
          </a:bodyPr>
          <a:lstStyle>
            <a:lvl1pPr marL="0" indent="0">
              <a:buNone/>
              <a:defRPr sz="1600">
                <a:solidFill>
                  <a:schemeClr val="accent5">
                    <a:lumMod val="50000"/>
                  </a:schemeClr>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707429" y="11370577"/>
            <a:ext cx="7539459" cy="738664"/>
          </a:xfrm>
          <a:prstGeom prst="rect">
            <a:avLst/>
          </a:prstGeom>
          <a:noFill/>
        </p:spPr>
        <p:txBody>
          <a:bodyPr wrap="square" lIns="182880" tIns="182880" rIns="182880" bIns="182880" anchor="ctr" anchorCtr="0">
            <a:spAutoFit/>
          </a:bodyPr>
          <a:lstStyle>
            <a:lvl1pPr marL="0" indent="0" algn="ctr">
              <a:buNone/>
              <a:defRPr sz="2400" b="1" u="sng" baseline="0">
                <a:solidFill>
                  <a:schemeClr val="accent1"/>
                </a:solidFill>
                <a:latin typeface="Century Gothic" panose="020B0502020202020204" pitchFamily="34" charset="0"/>
              </a:defRPr>
            </a:lvl1pPr>
          </a:lstStyle>
          <a:p>
            <a:pPr lvl="0"/>
            <a:r>
              <a:rPr lang="en-US" dirty="0"/>
              <a:t>(click to add)  REFERENCES</a:t>
            </a:r>
          </a:p>
        </p:txBody>
      </p:sp>
      <p:sp>
        <p:nvSpPr>
          <p:cNvPr id="28" name="Text Placeholder 3"/>
          <p:cNvSpPr>
            <a:spLocks noGrp="1"/>
          </p:cNvSpPr>
          <p:nvPr>
            <p:ph type="body" sz="quarter" idx="28" hasCustomPrompt="1"/>
          </p:nvPr>
        </p:nvSpPr>
        <p:spPr>
          <a:xfrm>
            <a:off x="24703656" y="11966354"/>
            <a:ext cx="7542254" cy="615553"/>
          </a:xfrm>
          <a:prstGeom prst="rect">
            <a:avLst/>
          </a:prstGeom>
        </p:spPr>
        <p:txBody>
          <a:bodyPr wrap="square" lIns="182880" tIns="182880" rIns="182880" bIns="182880">
            <a:spAutoFit/>
          </a:bodyPr>
          <a:lstStyle>
            <a:lvl1pPr marL="0" indent="0">
              <a:buNone/>
              <a:tabLst/>
              <a:defRPr sz="1600">
                <a:solidFill>
                  <a:schemeClr val="accent5">
                    <a:lumMod val="50000"/>
                  </a:schemeClr>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707429" y="16774451"/>
            <a:ext cx="7539459" cy="1107996"/>
          </a:xfrm>
          <a:prstGeom prst="rect">
            <a:avLst/>
          </a:prstGeom>
          <a:noFill/>
        </p:spPr>
        <p:txBody>
          <a:bodyPr wrap="square" lIns="182880" tIns="182880" rIns="182880" bIns="182880" anchor="ctr" anchorCtr="0">
            <a:spAutoFit/>
          </a:bodyPr>
          <a:lstStyle>
            <a:lvl1pPr marL="0" indent="0" algn="ctr">
              <a:buNone/>
              <a:defRPr sz="2400" b="1" u="sng" baseline="0">
                <a:solidFill>
                  <a:schemeClr val="accent1"/>
                </a:solidFill>
                <a:latin typeface="Century Gothic" panose="020B0502020202020204" pitchFamily="34" charset="0"/>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4707430" y="17612045"/>
            <a:ext cx="7542254" cy="615553"/>
          </a:xfrm>
          <a:prstGeom prst="rect">
            <a:avLst/>
          </a:prstGeom>
        </p:spPr>
        <p:txBody>
          <a:bodyPr wrap="square" lIns="182880" tIns="182880" rIns="182880" bIns="182880">
            <a:spAutoFit/>
          </a:bodyPr>
          <a:lstStyle>
            <a:lvl1pPr marL="0" indent="0">
              <a:buNone/>
              <a:defRPr sz="1600">
                <a:solidFill>
                  <a:schemeClr val="accent5">
                    <a:lumMod val="50000"/>
                  </a:schemeClr>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3" name="Text Placeholder 76"/>
          <p:cNvSpPr>
            <a:spLocks noGrp="1"/>
          </p:cNvSpPr>
          <p:nvPr>
            <p:ph type="body" sz="quarter" idx="150" hasCustomPrompt="1"/>
          </p:nvPr>
        </p:nvSpPr>
        <p:spPr>
          <a:xfrm>
            <a:off x="4378036" y="1391640"/>
            <a:ext cx="24162328" cy="984885"/>
          </a:xfrm>
          <a:prstGeom prst="rect">
            <a:avLst/>
          </a:prstGeom>
        </p:spPr>
        <p:txBody>
          <a:bodyPr lIns="182880" tIns="182880" rIns="182880" bIns="182880">
            <a:spAutoFit/>
          </a:bodyPr>
          <a:lstStyle>
            <a:lvl1pPr marL="0" indent="0" algn="ctr">
              <a:buFontTx/>
              <a:buNone/>
              <a:defRPr sz="40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4" name="Text Placeholder 76"/>
          <p:cNvSpPr>
            <a:spLocks noGrp="1"/>
          </p:cNvSpPr>
          <p:nvPr>
            <p:ph type="body" sz="quarter" idx="184" hasCustomPrompt="1"/>
          </p:nvPr>
        </p:nvSpPr>
        <p:spPr>
          <a:xfrm>
            <a:off x="4378036" y="2174847"/>
            <a:ext cx="24162328" cy="861774"/>
          </a:xfrm>
          <a:prstGeom prst="rect">
            <a:avLst/>
          </a:prstGeom>
        </p:spPr>
        <p:txBody>
          <a:bodyPr lIns="182880" tIns="182880" rIns="182880" bIns="182880">
            <a:spAutoFit/>
          </a:bodyPr>
          <a:lstStyle>
            <a:lvl1pPr marL="0" indent="0" algn="ctr">
              <a:buFontTx/>
              <a:buNone/>
              <a:defRPr sz="32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85" hasCustomPrompt="1"/>
          </p:nvPr>
        </p:nvSpPr>
        <p:spPr>
          <a:xfrm>
            <a:off x="4378036" y="188634"/>
            <a:ext cx="24162328" cy="1292662"/>
          </a:xfrm>
          <a:prstGeom prst="rect">
            <a:avLst/>
          </a:prstGeom>
        </p:spPr>
        <p:txBody>
          <a:bodyPr lIns="182880" tIns="182880" rIns="182880" bIns="182880">
            <a:spAutoFit/>
          </a:bodyPr>
          <a:lstStyle>
            <a:lvl1pPr marL="0" indent="0" algn="ctr">
              <a:buFontTx/>
              <a:buNone/>
              <a:defRPr sz="60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2184" userDrawn="1">
          <p15:clr>
            <a:srgbClr val="FBAE40"/>
          </p15:clr>
        </p15:guide>
        <p15:guide id="2" pos="20313" userDrawn="1">
          <p15:clr>
            <a:srgbClr val="FBAE40"/>
          </p15:clr>
        </p15:guide>
        <p15:guide id="3" pos="15552" userDrawn="1">
          <p15:clr>
            <a:srgbClr val="FBAE40"/>
          </p15:clr>
        </p15:guide>
        <p15:guide id="4" pos="15264" userDrawn="1">
          <p15:clr>
            <a:srgbClr val="FBAE40"/>
          </p15:clr>
        </p15:guide>
        <p15:guide id="5" pos="10512" userDrawn="1">
          <p15:clr>
            <a:srgbClr val="FBAE40"/>
          </p15:clr>
        </p15:guide>
        <p15:guide id="6" pos="10224" userDrawn="1">
          <p15:clr>
            <a:srgbClr val="FBAE40"/>
          </p15:clr>
        </p15:guide>
        <p15:guide id="7" pos="5472" userDrawn="1">
          <p15:clr>
            <a:srgbClr val="FBAE40"/>
          </p15:clr>
        </p15:guide>
        <p15:guide id="8" pos="5184" userDrawn="1">
          <p15:clr>
            <a:srgbClr val="FBAE40"/>
          </p15:clr>
        </p15:guide>
        <p15:guide id="9" pos="4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4002937"/>
            <a:ext cx="10193458"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3" y="3510493"/>
            <a:ext cx="10179845"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4" y="12023504"/>
            <a:ext cx="10194648"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0" y="11495316"/>
            <a:ext cx="10179844"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365707" y="14259907"/>
            <a:ext cx="10178651"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65707" y="13715605"/>
            <a:ext cx="10178651"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371661" y="4002937"/>
            <a:ext cx="10178651"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66899" y="3510493"/>
            <a:ext cx="10184606"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046806" y="3510493"/>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046806" y="4002937"/>
            <a:ext cx="10182022"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46806" y="11473911"/>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043033" y="11966354"/>
            <a:ext cx="10185796" cy="606704"/>
          </a:xfrm>
          <a:prstGeom prst="rect">
            <a:avLst/>
          </a:prstGeom>
        </p:spPr>
        <p:txBody>
          <a:bodyPr wrap="square" lIns="163258" tIns="163258" rIns="163258" bIns="163258">
            <a:spAutoFit/>
          </a:bodyPr>
          <a:lstStyle>
            <a:lvl1pPr marL="0" indent="0">
              <a:buNone/>
              <a:tabLst/>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6806" y="17062451"/>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046807" y="17612045"/>
            <a:ext cx="10185796"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3" name="Text Placeholder 76"/>
          <p:cNvSpPr>
            <a:spLocks noGrp="1"/>
          </p:cNvSpPr>
          <p:nvPr>
            <p:ph type="body" sz="quarter" idx="150" hasCustomPrompt="1"/>
          </p:nvPr>
        </p:nvSpPr>
        <p:spPr>
          <a:xfrm>
            <a:off x="4378036" y="1424297"/>
            <a:ext cx="24162328" cy="805296"/>
          </a:xfrm>
          <a:prstGeom prst="rect">
            <a:avLst/>
          </a:prstGeom>
        </p:spPr>
        <p:txBody>
          <a:bodyPr>
            <a:normAutofit/>
          </a:bodyPr>
          <a:lstStyle>
            <a:lvl1pPr marL="0" indent="0" algn="ctr">
              <a:buFontTx/>
              <a:buNone/>
              <a:defRPr sz="40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4" name="Text Placeholder 76"/>
          <p:cNvSpPr>
            <a:spLocks noGrp="1"/>
          </p:cNvSpPr>
          <p:nvPr>
            <p:ph type="body" sz="quarter" idx="184" hasCustomPrompt="1"/>
          </p:nvPr>
        </p:nvSpPr>
        <p:spPr>
          <a:xfrm>
            <a:off x="4378036" y="2207504"/>
            <a:ext cx="24162328" cy="634555"/>
          </a:xfrm>
          <a:prstGeom prst="rect">
            <a:avLst/>
          </a:prstGeom>
        </p:spPr>
        <p:txBody>
          <a:bodyPr>
            <a:normAutofit/>
          </a:bodyPr>
          <a:lstStyle>
            <a:lvl1pPr marL="0" indent="0" algn="ctr">
              <a:buFontTx/>
              <a:buNone/>
              <a:defRPr sz="32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85" hasCustomPrompt="1"/>
          </p:nvPr>
        </p:nvSpPr>
        <p:spPr>
          <a:xfrm>
            <a:off x="4378036" y="221291"/>
            <a:ext cx="24162328" cy="1203006"/>
          </a:xfrm>
          <a:prstGeom prst="rect">
            <a:avLst/>
          </a:prstGeom>
        </p:spPr>
        <p:txBody>
          <a:bodyPr>
            <a:normAutofit/>
          </a:bodyPr>
          <a:lstStyle>
            <a:lvl1pPr marL="0" indent="0" algn="ctr">
              <a:buFontTx/>
              <a:buNone/>
              <a:defRPr sz="60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353353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9A4A9E-8857-8940-A109-95DE5DE42347}"/>
              </a:ext>
            </a:extLst>
          </p:cNvPr>
          <p:cNvSpPr/>
          <p:nvPr userDrawn="1"/>
        </p:nvSpPr>
        <p:spPr>
          <a:xfrm rot="10800000">
            <a:off x="0" y="21218236"/>
            <a:ext cx="32918400" cy="727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4"/>
          <p:cNvSpPr txBox="1">
            <a:spLocks noChangeArrowheads="1"/>
          </p:cNvSpPr>
          <p:nvPr userDrawn="1"/>
        </p:nvSpPr>
        <p:spPr bwMode="auto">
          <a:xfrm>
            <a:off x="647703" y="21458221"/>
            <a:ext cx="1885950" cy="247393"/>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D6ADC363-9DE1-CC42-9187-038EEE9EB351}"/>
              </a:ext>
            </a:extLst>
          </p:cNvPr>
          <p:cNvGraphicFramePr>
            <a:graphicFrameLocks noGrp="1"/>
          </p:cNvGraphicFramePr>
          <p:nvPr userDrawn="1">
            <p:extLst>
              <p:ext uri="{D42A27DB-BD31-4B8C-83A1-F6EECF244321}">
                <p14:modId xmlns:p14="http://schemas.microsoft.com/office/powerpoint/2010/main" val="2970334486"/>
              </p:ext>
            </p:extLst>
          </p:nvPr>
        </p:nvGraphicFramePr>
        <p:xfrm>
          <a:off x="-6404644" y="65314"/>
          <a:ext cx="6099844" cy="21896427"/>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0681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08924">
                <a:tc gridSpan="2">
                  <a:txBody>
                    <a:bodyPr/>
                    <a:lstStyle/>
                    <a:p>
                      <a:pPr defTabSz="3765639"/>
                      <a:r>
                        <a:rPr lang="en-US" sz="1400" i="0" dirty="0">
                          <a:solidFill>
                            <a:srgbClr val="D9D9D9"/>
                          </a:solidFill>
                          <a:latin typeface="Arial"/>
                          <a:cs typeface="Arial"/>
                        </a:rPr>
                        <a:t>This PowerPoint template produces a </a:t>
                      </a:r>
                      <a:r>
                        <a:rPr lang="en-US" sz="1400" i="0" dirty="0">
                          <a:solidFill>
                            <a:srgbClr val="FFC000"/>
                          </a:solidFill>
                          <a:latin typeface="Arial"/>
                          <a:cs typeface="Arial"/>
                        </a:rPr>
                        <a:t>48"x72"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1849">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presentation poster</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72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36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63 wide</a:t>
                      </a:r>
                    </a:p>
                  </a:txBody>
                  <a:tcPr marL="182880" marT="137160">
                    <a:solidFill>
                      <a:srgbClr val="010101"/>
                    </a:solidFill>
                  </a:tcPr>
                </a:tc>
                <a:extLst>
                  <a:ext uri="{0D108BD9-81ED-4DB2-BD59-A6C34878D82A}">
                    <a16:rowId xmlns:a16="http://schemas.microsoft.com/office/drawing/2014/main" val="10008"/>
                  </a:ext>
                </a:extLst>
              </a:tr>
              <a:tr h="3048984">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59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0387">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6029">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0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4639">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372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280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DBF19A92-AB11-BE40-A60E-D1F9930BEBB6}"/>
              </a:ext>
            </a:extLst>
          </p:cNvPr>
          <p:cNvGraphicFramePr>
            <a:graphicFrameLocks noGrp="1"/>
          </p:cNvGraphicFramePr>
          <p:nvPr userDrawn="1">
            <p:extLst>
              <p:ext uri="{D42A27DB-BD31-4B8C-83A1-F6EECF244321}">
                <p14:modId xmlns:p14="http://schemas.microsoft.com/office/powerpoint/2010/main" val="2259244064"/>
              </p:ext>
            </p:extLst>
          </p:nvPr>
        </p:nvGraphicFramePr>
        <p:xfrm>
          <a:off x="33273785" y="-163285"/>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90022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
        <p:nvSpPr>
          <p:cNvPr id="6" name="Rectangle 5">
            <a:extLst>
              <a:ext uri="{FF2B5EF4-FFF2-40B4-BE49-F238E27FC236}">
                <a16:creationId xmlns:a16="http://schemas.microsoft.com/office/drawing/2014/main" id="{3F1AFE5B-8D69-404D-8CA4-77A464B8A488}"/>
              </a:ext>
            </a:extLst>
          </p:cNvPr>
          <p:cNvSpPr/>
          <p:nvPr userDrawn="1"/>
        </p:nvSpPr>
        <p:spPr>
          <a:xfrm>
            <a:off x="0" y="0"/>
            <a:ext cx="32918400" cy="3069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 name="Text Box 14"/>
          <p:cNvSpPr txBox="1">
            <a:spLocks noChangeArrowheads="1"/>
          </p:cNvSpPr>
          <p:nvPr userDrawn="1"/>
        </p:nvSpPr>
        <p:spPr bwMode="auto">
          <a:xfrm>
            <a:off x="1333503" y="21528803"/>
            <a:ext cx="1885950" cy="247393"/>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3" name="Rectangle 2">
            <a:extLst>
              <a:ext uri="{FF2B5EF4-FFF2-40B4-BE49-F238E27FC236}">
                <a16:creationId xmlns:a16="http://schemas.microsoft.com/office/drawing/2014/main" id="{104C80F6-BC0B-D64B-AEA4-2816854C63A1}"/>
              </a:ext>
            </a:extLst>
          </p:cNvPr>
          <p:cNvSpPr/>
          <p:nvPr userDrawn="1"/>
        </p:nvSpPr>
        <p:spPr>
          <a:xfrm rot="10800000">
            <a:off x="0" y="21218236"/>
            <a:ext cx="32918400" cy="727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F319016-B8B4-074D-93C8-13A90E2967FC}"/>
              </a:ext>
            </a:extLst>
          </p:cNvPr>
          <p:cNvSpPr/>
          <p:nvPr userDrawn="1"/>
        </p:nvSpPr>
        <p:spPr>
          <a:xfrm>
            <a:off x="0" y="0"/>
            <a:ext cx="32918400" cy="3069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776725"/>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C1F2B12D-646C-25D3-8B7E-2989D909B13F}"/>
              </a:ext>
            </a:extLst>
          </p:cNvPr>
          <p:cNvSpPr>
            <a:spLocks noGrp="1"/>
          </p:cNvSpPr>
          <p:nvPr>
            <p:ph type="body" sz="quarter" idx="10"/>
          </p:nvPr>
        </p:nvSpPr>
        <p:spPr/>
        <p:txBody>
          <a:bodyPr/>
          <a:lstStyle/>
          <a:p>
            <a:endParaRPr lang="en-US"/>
          </a:p>
        </p:txBody>
      </p:sp>
      <p:sp>
        <p:nvSpPr>
          <p:cNvPr id="54" name="Text Placeholder 53">
            <a:extLst>
              <a:ext uri="{FF2B5EF4-FFF2-40B4-BE49-F238E27FC236}">
                <a16:creationId xmlns:a16="http://schemas.microsoft.com/office/drawing/2014/main" id="{93F64130-D146-1F96-289A-96AF2374D55C}"/>
              </a:ext>
            </a:extLst>
          </p:cNvPr>
          <p:cNvSpPr>
            <a:spLocks noGrp="1"/>
          </p:cNvSpPr>
          <p:nvPr>
            <p:ph type="body" sz="quarter" idx="11"/>
          </p:nvPr>
        </p:nvSpPr>
        <p:spPr/>
        <p:txBody>
          <a:bodyPr/>
          <a:lstStyle/>
          <a:p>
            <a:endParaRPr lang="en-US"/>
          </a:p>
        </p:txBody>
      </p:sp>
      <p:sp>
        <p:nvSpPr>
          <p:cNvPr id="55" name="Text Placeholder 54">
            <a:extLst>
              <a:ext uri="{FF2B5EF4-FFF2-40B4-BE49-F238E27FC236}">
                <a16:creationId xmlns:a16="http://schemas.microsoft.com/office/drawing/2014/main" id="{B0FBF7E7-639C-B1DF-CDD2-34BDBF67F707}"/>
              </a:ext>
            </a:extLst>
          </p:cNvPr>
          <p:cNvSpPr>
            <a:spLocks noGrp="1"/>
          </p:cNvSpPr>
          <p:nvPr>
            <p:ph type="body" sz="quarter" idx="19"/>
          </p:nvPr>
        </p:nvSpPr>
        <p:spPr/>
        <p:txBody>
          <a:bodyPr/>
          <a:lstStyle/>
          <a:p>
            <a:endParaRPr lang="en-US"/>
          </a:p>
        </p:txBody>
      </p:sp>
      <p:sp>
        <p:nvSpPr>
          <p:cNvPr id="56" name="Text Placeholder 55">
            <a:extLst>
              <a:ext uri="{FF2B5EF4-FFF2-40B4-BE49-F238E27FC236}">
                <a16:creationId xmlns:a16="http://schemas.microsoft.com/office/drawing/2014/main" id="{382E8F42-B5B7-649E-7B6A-2643EFA716E8}"/>
              </a:ext>
            </a:extLst>
          </p:cNvPr>
          <p:cNvSpPr>
            <a:spLocks noGrp="1"/>
          </p:cNvSpPr>
          <p:nvPr>
            <p:ph type="body" sz="quarter" idx="20"/>
          </p:nvPr>
        </p:nvSpPr>
        <p:spPr/>
        <p:txBody>
          <a:bodyPr/>
          <a:lstStyle/>
          <a:p>
            <a:endParaRPr lang="en-US"/>
          </a:p>
        </p:txBody>
      </p:sp>
      <p:sp>
        <p:nvSpPr>
          <p:cNvPr id="57" name="Text Placeholder 56">
            <a:extLst>
              <a:ext uri="{FF2B5EF4-FFF2-40B4-BE49-F238E27FC236}">
                <a16:creationId xmlns:a16="http://schemas.microsoft.com/office/drawing/2014/main" id="{62BDAE6B-F9F1-0D74-3AD4-177C182EB12B}"/>
              </a:ext>
            </a:extLst>
          </p:cNvPr>
          <p:cNvSpPr>
            <a:spLocks noGrp="1"/>
          </p:cNvSpPr>
          <p:nvPr>
            <p:ph type="body" sz="quarter" idx="21"/>
          </p:nvPr>
        </p:nvSpPr>
        <p:spPr/>
        <p:txBody>
          <a:bodyPr/>
          <a:lstStyle/>
          <a:p>
            <a:endParaRPr lang="en-US"/>
          </a:p>
        </p:txBody>
      </p:sp>
      <p:sp>
        <p:nvSpPr>
          <p:cNvPr id="58" name="Text Placeholder 57">
            <a:extLst>
              <a:ext uri="{FF2B5EF4-FFF2-40B4-BE49-F238E27FC236}">
                <a16:creationId xmlns:a16="http://schemas.microsoft.com/office/drawing/2014/main" id="{F3F662BD-C3EA-3464-E7B8-4A3F75CEC877}"/>
              </a:ext>
            </a:extLst>
          </p:cNvPr>
          <p:cNvSpPr>
            <a:spLocks noGrp="1"/>
          </p:cNvSpPr>
          <p:nvPr>
            <p:ph type="body" sz="quarter" idx="22"/>
          </p:nvPr>
        </p:nvSpPr>
        <p:spPr/>
        <p:txBody>
          <a:bodyPr/>
          <a:lstStyle/>
          <a:p>
            <a:endParaRPr lang="en-US"/>
          </a:p>
        </p:txBody>
      </p:sp>
      <p:sp>
        <p:nvSpPr>
          <p:cNvPr id="59" name="Text Placeholder 58">
            <a:extLst>
              <a:ext uri="{FF2B5EF4-FFF2-40B4-BE49-F238E27FC236}">
                <a16:creationId xmlns:a16="http://schemas.microsoft.com/office/drawing/2014/main" id="{5A25ED2A-B82B-B901-78E8-3D2F85AD59C0}"/>
              </a:ext>
            </a:extLst>
          </p:cNvPr>
          <p:cNvSpPr>
            <a:spLocks noGrp="1"/>
          </p:cNvSpPr>
          <p:nvPr>
            <p:ph type="body" sz="quarter" idx="23"/>
          </p:nvPr>
        </p:nvSpPr>
        <p:spPr/>
        <p:txBody>
          <a:bodyPr/>
          <a:lstStyle/>
          <a:p>
            <a:endParaRPr lang="en-US"/>
          </a:p>
        </p:txBody>
      </p:sp>
      <p:sp>
        <p:nvSpPr>
          <p:cNvPr id="60" name="Text Placeholder 59">
            <a:extLst>
              <a:ext uri="{FF2B5EF4-FFF2-40B4-BE49-F238E27FC236}">
                <a16:creationId xmlns:a16="http://schemas.microsoft.com/office/drawing/2014/main" id="{2299ACB4-9BCF-C2D7-7846-6B496B712080}"/>
              </a:ext>
            </a:extLst>
          </p:cNvPr>
          <p:cNvSpPr>
            <a:spLocks noGrp="1"/>
          </p:cNvSpPr>
          <p:nvPr>
            <p:ph type="body" sz="quarter" idx="24"/>
          </p:nvPr>
        </p:nvSpPr>
        <p:spPr/>
        <p:txBody>
          <a:bodyPr/>
          <a:lstStyle/>
          <a:p>
            <a:endParaRPr lang="en-US"/>
          </a:p>
        </p:txBody>
      </p:sp>
      <p:sp>
        <p:nvSpPr>
          <p:cNvPr id="61" name="Text Placeholder 60">
            <a:extLst>
              <a:ext uri="{FF2B5EF4-FFF2-40B4-BE49-F238E27FC236}">
                <a16:creationId xmlns:a16="http://schemas.microsoft.com/office/drawing/2014/main" id="{BF9AB9D8-3CBB-1A13-2D3E-2098DF58D83C}"/>
              </a:ext>
            </a:extLst>
          </p:cNvPr>
          <p:cNvSpPr>
            <a:spLocks noGrp="1"/>
          </p:cNvSpPr>
          <p:nvPr>
            <p:ph type="body" sz="quarter" idx="25"/>
          </p:nvPr>
        </p:nvSpPr>
        <p:spPr/>
        <p:txBody>
          <a:bodyPr/>
          <a:lstStyle/>
          <a:p>
            <a:endParaRPr lang="en-US"/>
          </a:p>
        </p:txBody>
      </p:sp>
      <p:sp>
        <p:nvSpPr>
          <p:cNvPr id="62" name="Text Placeholder 61">
            <a:extLst>
              <a:ext uri="{FF2B5EF4-FFF2-40B4-BE49-F238E27FC236}">
                <a16:creationId xmlns:a16="http://schemas.microsoft.com/office/drawing/2014/main" id="{1F0CDD49-6E52-0CDA-1CEB-9399541B1989}"/>
              </a:ext>
            </a:extLst>
          </p:cNvPr>
          <p:cNvSpPr>
            <a:spLocks noGrp="1"/>
          </p:cNvSpPr>
          <p:nvPr>
            <p:ph type="body" sz="quarter" idx="26"/>
          </p:nvPr>
        </p:nvSpPr>
        <p:spPr/>
        <p:txBody>
          <a:bodyPr/>
          <a:lstStyle/>
          <a:p>
            <a:endParaRPr lang="en-US"/>
          </a:p>
        </p:txBody>
      </p:sp>
      <p:sp>
        <p:nvSpPr>
          <p:cNvPr id="63" name="Text Placeholder 62">
            <a:extLst>
              <a:ext uri="{FF2B5EF4-FFF2-40B4-BE49-F238E27FC236}">
                <a16:creationId xmlns:a16="http://schemas.microsoft.com/office/drawing/2014/main" id="{DDB01615-8E4D-056B-270F-F5D4356D2BC6}"/>
              </a:ext>
            </a:extLst>
          </p:cNvPr>
          <p:cNvSpPr>
            <a:spLocks noGrp="1"/>
          </p:cNvSpPr>
          <p:nvPr>
            <p:ph type="body" sz="quarter" idx="27"/>
          </p:nvPr>
        </p:nvSpPr>
        <p:spPr/>
        <p:txBody>
          <a:bodyPr/>
          <a:lstStyle/>
          <a:p>
            <a:endParaRPr lang="en-US"/>
          </a:p>
        </p:txBody>
      </p:sp>
      <p:sp>
        <p:nvSpPr>
          <p:cNvPr id="64" name="Text Placeholder 63">
            <a:extLst>
              <a:ext uri="{FF2B5EF4-FFF2-40B4-BE49-F238E27FC236}">
                <a16:creationId xmlns:a16="http://schemas.microsoft.com/office/drawing/2014/main" id="{8C2A7EE0-6A09-2AA8-4130-C40BF2480B0B}"/>
              </a:ext>
            </a:extLst>
          </p:cNvPr>
          <p:cNvSpPr>
            <a:spLocks noGrp="1"/>
          </p:cNvSpPr>
          <p:nvPr>
            <p:ph type="body" sz="quarter" idx="28"/>
          </p:nvPr>
        </p:nvSpPr>
        <p:spPr/>
        <p:txBody>
          <a:bodyPr/>
          <a:lstStyle/>
          <a:p>
            <a:endParaRPr lang="en-US"/>
          </a:p>
        </p:txBody>
      </p:sp>
      <p:sp>
        <p:nvSpPr>
          <p:cNvPr id="65" name="Text Placeholder 64">
            <a:extLst>
              <a:ext uri="{FF2B5EF4-FFF2-40B4-BE49-F238E27FC236}">
                <a16:creationId xmlns:a16="http://schemas.microsoft.com/office/drawing/2014/main" id="{A2B77104-DCC4-0009-B572-C60307381379}"/>
              </a:ext>
            </a:extLst>
          </p:cNvPr>
          <p:cNvSpPr>
            <a:spLocks noGrp="1"/>
          </p:cNvSpPr>
          <p:nvPr>
            <p:ph type="body" sz="quarter" idx="29"/>
          </p:nvPr>
        </p:nvSpPr>
        <p:spPr/>
        <p:txBody>
          <a:bodyPr/>
          <a:lstStyle/>
          <a:p>
            <a:endParaRPr lang="en-US"/>
          </a:p>
        </p:txBody>
      </p:sp>
      <p:sp>
        <p:nvSpPr>
          <p:cNvPr id="66" name="Text Placeholder 65">
            <a:extLst>
              <a:ext uri="{FF2B5EF4-FFF2-40B4-BE49-F238E27FC236}">
                <a16:creationId xmlns:a16="http://schemas.microsoft.com/office/drawing/2014/main" id="{3BFAAA78-C40D-403C-1054-14D722925E11}"/>
              </a:ext>
            </a:extLst>
          </p:cNvPr>
          <p:cNvSpPr>
            <a:spLocks noGrp="1"/>
          </p:cNvSpPr>
          <p:nvPr>
            <p:ph type="body" sz="quarter" idx="30"/>
          </p:nvPr>
        </p:nvSpPr>
        <p:spPr/>
        <p:txBody>
          <a:bodyPr/>
          <a:lstStyle/>
          <a:p>
            <a:endParaRPr lang="en-US"/>
          </a:p>
        </p:txBody>
      </p:sp>
      <p:sp>
        <p:nvSpPr>
          <p:cNvPr id="67" name="Text Placeholder 66">
            <a:extLst>
              <a:ext uri="{FF2B5EF4-FFF2-40B4-BE49-F238E27FC236}">
                <a16:creationId xmlns:a16="http://schemas.microsoft.com/office/drawing/2014/main" id="{9AA7B4EB-3E67-5615-327A-246E44B42F91}"/>
              </a:ext>
            </a:extLst>
          </p:cNvPr>
          <p:cNvSpPr>
            <a:spLocks noGrp="1"/>
          </p:cNvSpPr>
          <p:nvPr>
            <p:ph type="body" sz="quarter" idx="150"/>
          </p:nvPr>
        </p:nvSpPr>
        <p:spPr/>
        <p:txBody>
          <a:bodyPr/>
          <a:lstStyle/>
          <a:p>
            <a:endParaRPr lang="en-US"/>
          </a:p>
        </p:txBody>
      </p:sp>
      <p:sp>
        <p:nvSpPr>
          <p:cNvPr id="68" name="Text Placeholder 67">
            <a:extLst>
              <a:ext uri="{FF2B5EF4-FFF2-40B4-BE49-F238E27FC236}">
                <a16:creationId xmlns:a16="http://schemas.microsoft.com/office/drawing/2014/main" id="{321C87F2-6A5E-9B2A-7592-F960AD4EDFB8}"/>
              </a:ext>
            </a:extLst>
          </p:cNvPr>
          <p:cNvSpPr>
            <a:spLocks noGrp="1"/>
          </p:cNvSpPr>
          <p:nvPr>
            <p:ph type="body" sz="quarter" idx="184"/>
          </p:nvPr>
        </p:nvSpPr>
        <p:spPr/>
        <p:txBody>
          <a:bodyPr/>
          <a:lstStyle/>
          <a:p>
            <a:endParaRPr lang="en-US"/>
          </a:p>
        </p:txBody>
      </p:sp>
      <p:sp>
        <p:nvSpPr>
          <p:cNvPr id="69" name="Text Placeholder 68">
            <a:extLst>
              <a:ext uri="{FF2B5EF4-FFF2-40B4-BE49-F238E27FC236}">
                <a16:creationId xmlns:a16="http://schemas.microsoft.com/office/drawing/2014/main" id="{017AAAF0-2609-3A81-8702-D5D8554C8809}"/>
              </a:ext>
            </a:extLst>
          </p:cNvPr>
          <p:cNvSpPr>
            <a:spLocks noGrp="1"/>
          </p:cNvSpPr>
          <p:nvPr>
            <p:ph type="body" sz="quarter" idx="185"/>
          </p:nvPr>
        </p:nvSpPr>
        <p:spPr/>
        <p:txBody>
          <a:bodyPr/>
          <a:lstStyle/>
          <a:p>
            <a:endParaRPr lang="en-US"/>
          </a:p>
        </p:txBody>
      </p:sp>
    </p:spTree>
    <p:extLst>
      <p:ext uri="{BB962C8B-B14F-4D97-AF65-F5344CB8AC3E}">
        <p14:creationId xmlns:p14="http://schemas.microsoft.com/office/powerpoint/2010/main" val="936748321"/>
      </p:ext>
    </p:extLst>
  </p:cSld>
  <p:clrMapOvr>
    <a:masterClrMapping/>
  </p:clrMapOvr>
</p:sld>
</file>

<file path=ppt/theme/theme1.xml><?xml version="1.0" encoding="utf-8"?>
<a:theme xmlns:a="http://schemas.openxmlformats.org/drawingml/2006/main" name="4 Columns - 48x72 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PosterPresentations.com-48x72-Template</Template>
  <TotalTime>283</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Century Gothic</vt:lpstr>
      <vt:lpstr>Times New Roman</vt:lpstr>
      <vt:lpstr>Trebuchet MS</vt:lpstr>
      <vt:lpstr>4 Columns - 48x72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48x72 PowerPoint Presentation</dc:title>
  <dc:subject>Research poster presentation template </dc:subject>
  <dc:creator>PosterPresentations.com</dc:creator>
  <cp:keywords>48x72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37</cp:revision>
  <dcterms:created xsi:type="dcterms:W3CDTF">2012-02-09T21:09:21Z</dcterms:created>
  <dcterms:modified xsi:type="dcterms:W3CDTF">2024-08-23T17:07:06Z</dcterms:modified>
  <cp:category>Research poster templates </cp:category>
</cp:coreProperties>
</file>