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4" autoAdjust="0"/>
    <p:restoredTop sz="94836" autoAdjust="0"/>
  </p:normalViewPr>
  <p:slideViewPr>
    <p:cSldViewPr snapToGrid="0" snapToObjects="1" showGuides="1">
      <p:cViewPr varScale="1">
        <p:scale>
          <a:sx n="41" d="100"/>
          <a:sy n="41" d="100"/>
        </p:scale>
        <p:origin x="1592" y="240"/>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81095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810957"/>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42518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40012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810957"/>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8109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431654"/>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431654"/>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40012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810957"/>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840455"/>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840455"/>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454680"/>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429622"/>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840455"/>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840455"/>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461152"/>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461152"/>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429622"/>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840455"/>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DFA5F2-64DC-4B49-9532-6097E538278D}"/>
              </a:ext>
            </a:extLst>
          </p:cNvPr>
          <p:cNvSpPr/>
          <p:nvPr userDrawn="1"/>
        </p:nvSpPr>
        <p:spPr>
          <a:xfrm rot="10800000">
            <a:off x="0" y="21218236"/>
            <a:ext cx="438912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3" name="Table 32">
            <a:extLst>
              <a:ext uri="{FF2B5EF4-FFF2-40B4-BE49-F238E27FC236}">
                <a16:creationId xmlns:a16="http://schemas.microsoft.com/office/drawing/2014/main" id="{51F6E1DE-3038-D348-B243-6638F96B5BD2}"/>
              </a:ext>
            </a:extLst>
          </p:cNvPr>
          <p:cNvGraphicFramePr>
            <a:graphicFrameLocks noGrp="1"/>
          </p:cNvGraphicFramePr>
          <p:nvPr userDrawn="1">
            <p:extLst>
              <p:ext uri="{D42A27DB-BD31-4B8C-83A1-F6EECF244321}">
                <p14:modId xmlns:p14="http://schemas.microsoft.com/office/powerpoint/2010/main" val="3081578541"/>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4" name="Table 33">
            <a:extLst>
              <a:ext uri="{FF2B5EF4-FFF2-40B4-BE49-F238E27FC236}">
                <a16:creationId xmlns:a16="http://schemas.microsoft.com/office/drawing/2014/main" id="{74E59F75-101F-E64C-9D73-208C5745B1FA}"/>
              </a:ext>
            </a:extLst>
          </p:cNvPr>
          <p:cNvGraphicFramePr>
            <a:graphicFrameLocks noGrp="1"/>
          </p:cNvGraphicFramePr>
          <p:nvPr userDrawn="1">
            <p:extLst>
              <p:ext uri="{D42A27DB-BD31-4B8C-83A1-F6EECF244321}">
                <p14:modId xmlns:p14="http://schemas.microsoft.com/office/powerpoint/2010/main" val="2080183401"/>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864D1E47-D27D-6A43-A44E-D14C92115DDD}"/>
              </a:ext>
            </a:extLst>
          </p:cNvPr>
          <p:cNvSpPr/>
          <p:nvPr userDrawn="1"/>
        </p:nvSpPr>
        <p:spPr>
          <a:xfrm>
            <a:off x="0" y="0"/>
            <a:ext cx="43891200" cy="34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58224-F6A1-DF49-B3E3-86AD645D1CB3}"/>
              </a:ext>
            </a:extLst>
          </p:cNvPr>
          <p:cNvSpPr/>
          <p:nvPr userDrawn="1"/>
        </p:nvSpPr>
        <p:spPr>
          <a:xfrm rot="10800000">
            <a:off x="0" y="21218236"/>
            <a:ext cx="438912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C9A06D-BC56-2D4F-BD67-B56B0ACD6804}"/>
              </a:ext>
            </a:extLst>
          </p:cNvPr>
          <p:cNvSpPr/>
          <p:nvPr userDrawn="1"/>
        </p:nvSpPr>
        <p:spPr>
          <a:xfrm>
            <a:off x="0" y="0"/>
            <a:ext cx="43891200" cy="34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2675" y="21437787"/>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94F8-C60A-1742-8CBD-541D6991719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E4B53B4-36B4-304A-9DF9-F6FDFE2B696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C8F45AC-B6C4-F24C-85E7-8C052B594596}"/>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D83EAB5-6991-314D-A901-43FF7883580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805F77C-B915-634A-B47A-6C551446869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86CC8725-C379-FB4F-8863-3E4378EA5C1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4FE625B-C2A8-BC45-AB2E-E33B36D16CE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52C480E-6C42-724B-94A0-7E83BEB77354}"/>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9D46D01-F108-9145-A23A-325B4BB0EC75}"/>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C108C09-B20E-7F43-9387-40CDD795E5CF}"/>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EF22E69B-DA08-8C42-9CA2-460B98F2DBD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BA41E0D-0AED-3747-BDBE-A4E31BFBEBC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1C1DCDB1-60C5-3E44-9D75-B03729CBFD1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F8E8F2F-33EF-AE4A-B959-EE316062DCC3}"/>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49858F65-C5F7-8D40-AE07-957F256CC56F}"/>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B08F1D04-F379-9142-9A49-1895DCB86CBB}"/>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AA7AED12-55FB-E64D-8B56-20D276E15C6D}"/>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89AF3FA1-BEC8-E744-8A72-29718B8BC65B}"/>
              </a:ext>
            </a:extLst>
          </p:cNvPr>
          <p:cNvSpPr>
            <a:spLocks noGrp="1"/>
          </p:cNvSpPr>
          <p:nvPr>
            <p:ph type="body" sz="quarter" idx="195"/>
          </p:nvPr>
        </p:nvSpPr>
        <p:spPr/>
        <p:txBody>
          <a:bodyPr>
            <a:normAutofit lnSpcReduction="10000"/>
          </a:bodyPr>
          <a:lstStyle/>
          <a:p>
            <a:endParaRPr lang="en-US"/>
          </a:p>
        </p:txBody>
      </p:sp>
      <p:sp>
        <p:nvSpPr>
          <p:cNvPr id="20" name="Text Placeholder 19">
            <a:extLst>
              <a:ext uri="{FF2B5EF4-FFF2-40B4-BE49-F238E27FC236}">
                <a16:creationId xmlns:a16="http://schemas.microsoft.com/office/drawing/2014/main" id="{95537E7F-8F8A-0948-B1BB-8570C1A5B489}"/>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94315799"/>
      </p:ext>
    </p:extLst>
  </p:cSld>
  <p:clrMapOvr>
    <a:masterClrMapping/>
  </p:clrMapOvr>
</p:sld>
</file>

<file path=ppt/theme/theme1.xml><?xml version="1.0" encoding="utf-8"?>
<a:theme xmlns:a="http://schemas.openxmlformats.org/drawingml/2006/main" name="48x96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1309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 </dc:subject>
  <dc:creator>PosterPresentations.com </dc:creator>
  <cp:keywords>48x96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2012-02-09T21:25:37Z</dcterms:created>
  <dcterms:modified xsi:type="dcterms:W3CDTF">2019-08-26T23:32:35Z</dcterms:modified>
  <cp:category>Research poster templates </cp:category>
</cp:coreProperties>
</file>