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52" autoAdjust="0"/>
    <p:restoredTop sz="94819" autoAdjust="0"/>
  </p:normalViewPr>
  <p:slideViewPr>
    <p:cSldViewPr snapToGrid="0" snapToObjects="1" showGuides="1">
      <p:cViewPr varScale="1">
        <p:scale>
          <a:sx n="25" d="100"/>
          <a:sy n="25" d="100"/>
        </p:scale>
        <p:origin x="4832" y="216"/>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546496"/>
            <a:ext cx="18752664" cy="1280160"/>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66336"/>
            <a:ext cx="18752664" cy="1280160"/>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628362"/>
            <a:ext cx="18752664" cy="16379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FB5AE4-1817-EB41-A527-DF3F8513B5B1}"/>
              </a:ext>
            </a:extLst>
          </p:cNvPr>
          <p:cNvSpPr/>
          <p:nvPr userDrawn="1"/>
        </p:nvSpPr>
        <p:spPr>
          <a:xfrm rot="10800000">
            <a:off x="-1" y="35046792"/>
            <a:ext cx="25192038" cy="966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659142" y="35392793"/>
            <a:ext cx="2211122" cy="274856"/>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2FB9C2D-FDA8-AF4E-B88A-2033E2F6F701}"/>
              </a:ext>
            </a:extLst>
          </p:cNvPr>
          <p:cNvGraphicFramePr>
            <a:graphicFrameLocks noGrp="1"/>
          </p:cNvGraphicFramePr>
          <p:nvPr userDrawn="1">
            <p:extLst>
              <p:ext uri="{D42A27DB-BD31-4B8C-83A1-F6EECF244321}">
                <p14:modId xmlns:p14="http://schemas.microsoft.com/office/powerpoint/2010/main" val="3691774885"/>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AF2053C-2DA4-C342-A818-50076A3ACDB4}"/>
              </a:ext>
            </a:extLst>
          </p:cNvPr>
          <p:cNvGraphicFramePr>
            <a:graphicFrameLocks noGrp="1"/>
          </p:cNvGraphicFramePr>
          <p:nvPr userDrawn="1">
            <p:extLst>
              <p:ext uri="{D42A27DB-BD31-4B8C-83A1-F6EECF244321}">
                <p14:modId xmlns:p14="http://schemas.microsoft.com/office/powerpoint/2010/main" val="137578615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A7CFCC0A-6DDE-1942-B02C-7679D8141C03}"/>
              </a:ext>
            </a:extLst>
          </p:cNvPr>
          <p:cNvSpPr/>
          <p:nvPr userDrawn="1"/>
        </p:nvSpPr>
        <p:spPr>
          <a:xfrm>
            <a:off x="0" y="0"/>
            <a:ext cx="25192038" cy="5005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0E45D6-15A6-6E4B-889A-1EC98C502EBC}"/>
              </a:ext>
            </a:extLst>
          </p:cNvPr>
          <p:cNvSpPr/>
          <p:nvPr userDrawn="1"/>
        </p:nvSpPr>
        <p:spPr>
          <a:xfrm rot="10800000">
            <a:off x="-1" y="35046792"/>
            <a:ext cx="25192038" cy="9668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079766" y="35321184"/>
            <a:ext cx="2211122" cy="274856"/>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5" name="Rectangle 4">
            <a:extLst>
              <a:ext uri="{FF2B5EF4-FFF2-40B4-BE49-F238E27FC236}">
                <a16:creationId xmlns:a16="http://schemas.microsoft.com/office/drawing/2014/main" id="{DAB0AEBD-8E6D-F844-B3B8-40D4870C31C6}"/>
              </a:ext>
            </a:extLst>
          </p:cNvPr>
          <p:cNvSpPr/>
          <p:nvPr userDrawn="1"/>
        </p:nvSpPr>
        <p:spPr>
          <a:xfrm>
            <a:off x="0" y="0"/>
            <a:ext cx="25192038" cy="5005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C50742-4CE7-AC44-8941-BD5946C87CB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B7516F6-9AFE-CC43-B8AC-ABB0CB10385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F1020CB-1CB4-2E41-A82E-9EAEDED4DA0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43656C9-24CE-7345-B08A-593DD84AF9CE}"/>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B13ECB9A-7149-0844-BE4D-F4C9CC04C2FB}"/>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E84D98DC-0B33-AD44-BD63-E1F6AEE7614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0F17745-61B3-8F4D-A291-6395B504A863}"/>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E3748EE-8CFE-CB47-936D-A8E18BCA078B}"/>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C6AF73F1-D4E2-DB48-AAA5-32FC906CFC3B}"/>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D37959FF-CB18-B143-8694-AEA20E9BDBF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D514EA5A-CFE1-B84D-90B4-23BD883F0237}"/>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75FBF7C-9006-0840-B9CA-F786FEC611F5}"/>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45682F90-97AD-7646-BA32-CD7A0B5CC138}"/>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83886516"/>
      </p:ext>
    </p:extLst>
  </p:cSld>
  <p:clrMapOvr>
    <a:masterClrMapping/>
  </p:clrMapOvr>
</p:sld>
</file>

<file path=ppt/theme/theme1.xml><?xml version="1.0" encoding="utf-8"?>
<a:theme xmlns:a="http://schemas.openxmlformats.org/drawingml/2006/main" name="70CMx100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1501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70CMx100CM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 </dc:subject>
  <dc:creator>PosterPresentations.com</dc:creator>
  <cp:keywords>70x100cm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28</cp:revision>
  <dcterms:created xsi:type="dcterms:W3CDTF">2012-02-10T00:10:15Z</dcterms:created>
  <dcterms:modified xsi:type="dcterms:W3CDTF">2019-08-26T23:35:37Z</dcterms:modified>
  <cp:category>Research poster templates </cp:category>
</cp:coreProperties>
</file>