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32735838" cy="43891200"/>
  <p:notesSz cx="6858000" cy="9144000"/>
  <p:defaultText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5">
          <p15:clr>
            <a:srgbClr val="A4A3A4"/>
          </p15:clr>
        </p15:guide>
        <p15:guide id="2" orient="horz" pos="384">
          <p15:clr>
            <a:srgbClr val="A4A3A4"/>
          </p15:clr>
        </p15:guide>
        <p15:guide id="3" orient="horz" pos="26880">
          <p15:clr>
            <a:srgbClr val="A4A3A4"/>
          </p15:clr>
        </p15:guide>
        <p15:guide id="4" orient="horz">
          <p15:clr>
            <a:srgbClr val="A4A3A4"/>
          </p15:clr>
        </p15:guide>
        <p15:guide id="5" pos="434">
          <p15:clr>
            <a:srgbClr val="A4A3A4"/>
          </p15:clr>
        </p15:guide>
        <p15:guide id="6" pos="2019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91" autoAdjust="0"/>
    <p:restoredTop sz="94852" autoAdjust="0"/>
  </p:normalViewPr>
  <p:slideViewPr>
    <p:cSldViewPr snapToGrid="0" snapToObjects="1" showGuides="1">
      <p:cViewPr varScale="1">
        <p:scale>
          <a:sx n="30" d="100"/>
          <a:sy n="30" d="100"/>
        </p:scale>
        <p:origin x="3928" y="368"/>
      </p:cViewPr>
      <p:guideLst>
        <p:guide orient="horz" pos="4425"/>
        <p:guide orient="horz" pos="384"/>
        <p:guide orient="horz" pos="26880"/>
        <p:guide orient="horz"/>
        <p:guide pos="434"/>
        <p:guide pos="201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71621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72068041"/>
      </p:ext>
    </p:extLst>
  </p:cSld>
  <p:clrMap bg1="lt1" tx1="dk1" bg2="lt2" tx2="dk2" accent1="accent1" accent2="accent2" accent3="accent3" accent4="accent4" accent5="accent5" accent6="accent6" hlink="hlink" folHlink="folHlink"/>
  <p:notesStyle>
    <a:lvl1pPr marL="0" algn="l" defTabSz="4507640" rtl="0" eaLnBrk="1" latinLnBrk="0" hangingPunct="1">
      <a:defRPr sz="6000" kern="1200">
        <a:solidFill>
          <a:schemeClr val="tx1"/>
        </a:solidFill>
        <a:latin typeface="+mn-lt"/>
        <a:ea typeface="+mn-ea"/>
        <a:cs typeface="+mn-cs"/>
      </a:defRPr>
    </a:lvl1pPr>
    <a:lvl2pPr marL="2253821" algn="l" defTabSz="4507640" rtl="0" eaLnBrk="1" latinLnBrk="0" hangingPunct="1">
      <a:defRPr sz="6000" kern="1200">
        <a:solidFill>
          <a:schemeClr val="tx1"/>
        </a:solidFill>
        <a:latin typeface="+mn-lt"/>
        <a:ea typeface="+mn-ea"/>
        <a:cs typeface="+mn-cs"/>
      </a:defRPr>
    </a:lvl2pPr>
    <a:lvl3pPr marL="4507640" algn="l" defTabSz="4507640" rtl="0" eaLnBrk="1" latinLnBrk="0" hangingPunct="1">
      <a:defRPr sz="6000" kern="1200">
        <a:solidFill>
          <a:schemeClr val="tx1"/>
        </a:solidFill>
        <a:latin typeface="+mn-lt"/>
        <a:ea typeface="+mn-ea"/>
        <a:cs typeface="+mn-cs"/>
      </a:defRPr>
    </a:lvl3pPr>
    <a:lvl4pPr marL="6761459" algn="l" defTabSz="4507640" rtl="0" eaLnBrk="1" latinLnBrk="0" hangingPunct="1">
      <a:defRPr sz="6000" kern="1200">
        <a:solidFill>
          <a:schemeClr val="tx1"/>
        </a:solidFill>
        <a:latin typeface="+mn-lt"/>
        <a:ea typeface="+mn-ea"/>
        <a:cs typeface="+mn-cs"/>
      </a:defRPr>
    </a:lvl4pPr>
    <a:lvl5pPr marL="9015279" algn="l" defTabSz="4507640" rtl="0" eaLnBrk="1" latinLnBrk="0" hangingPunct="1">
      <a:defRPr sz="6000" kern="1200">
        <a:solidFill>
          <a:schemeClr val="tx1"/>
        </a:solidFill>
        <a:latin typeface="+mn-lt"/>
        <a:ea typeface="+mn-ea"/>
        <a:cs typeface="+mn-cs"/>
      </a:defRPr>
    </a:lvl5pPr>
    <a:lvl6pPr marL="11269100" algn="l" defTabSz="4507640" rtl="0" eaLnBrk="1" latinLnBrk="0" hangingPunct="1">
      <a:defRPr sz="6000" kern="1200">
        <a:solidFill>
          <a:schemeClr val="tx1"/>
        </a:solidFill>
        <a:latin typeface="+mn-lt"/>
        <a:ea typeface="+mn-ea"/>
        <a:cs typeface="+mn-cs"/>
      </a:defRPr>
    </a:lvl6pPr>
    <a:lvl7pPr marL="13522921" algn="l" defTabSz="4507640" rtl="0" eaLnBrk="1" latinLnBrk="0" hangingPunct="1">
      <a:defRPr sz="6000" kern="1200">
        <a:solidFill>
          <a:schemeClr val="tx1"/>
        </a:solidFill>
        <a:latin typeface="+mn-lt"/>
        <a:ea typeface="+mn-ea"/>
        <a:cs typeface="+mn-cs"/>
      </a:defRPr>
    </a:lvl7pPr>
    <a:lvl8pPr marL="15776740" algn="l" defTabSz="4507640" rtl="0" eaLnBrk="1" latinLnBrk="0" hangingPunct="1">
      <a:defRPr sz="6000" kern="1200">
        <a:solidFill>
          <a:schemeClr val="tx1"/>
        </a:solidFill>
        <a:latin typeface="+mn-lt"/>
        <a:ea typeface="+mn-ea"/>
        <a:cs typeface="+mn-cs"/>
      </a:defRPr>
    </a:lvl8pPr>
    <a:lvl9pPr marL="18030561" algn="l" defTabSz="4507640" rtl="0" eaLnBrk="1" latinLnBrk="0" hangingPunct="1">
      <a:defRPr sz="6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6588" y="4904756"/>
            <a:ext cx="23842662"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6588" y="2881646"/>
            <a:ext cx="23842662" cy="191564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446588" y="500722"/>
            <a:ext cx="23842662" cy="238092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6588" y="4984270"/>
            <a:ext cx="23842662"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6588" y="2961160"/>
            <a:ext cx="23842662" cy="1915640"/>
          </a:xfrm>
          <a:prstGeom prst="rect">
            <a:avLst/>
          </a:prstGeom>
        </p:spPr>
        <p:txBody>
          <a:bodyPr anchor="t" anchorCtr="1">
            <a:normAutofit/>
          </a:bodyPr>
          <a:lstStyle>
            <a:lvl1pPr marL="0" indent="0" algn="ctr">
              <a:buFontTx/>
              <a:buNone/>
              <a:defRPr sz="8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446588" y="580236"/>
            <a:ext cx="23842662" cy="238092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47727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2B1A17-1CC3-EE48-80B7-3F814E2315C6}"/>
              </a:ext>
            </a:extLst>
          </p:cNvPr>
          <p:cNvSpPr/>
          <p:nvPr userDrawn="1"/>
        </p:nvSpPr>
        <p:spPr>
          <a:xfrm rot="10800000">
            <a:off x="-2" y="42539477"/>
            <a:ext cx="32735838" cy="1351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4"/>
          <p:cNvSpPr txBox="1">
            <a:spLocks noChangeArrowheads="1"/>
          </p:cNvSpPr>
          <p:nvPr userDrawn="1"/>
        </p:nvSpPr>
        <p:spPr bwMode="auto">
          <a:xfrm>
            <a:off x="989267" y="43045682"/>
            <a:ext cx="2413230" cy="339312"/>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2664405E-ABA7-3148-BDDE-6FB1855472EA}"/>
              </a:ext>
            </a:extLst>
          </p:cNvPr>
          <p:cNvGraphicFramePr>
            <a:graphicFrameLocks noGrp="1"/>
          </p:cNvGraphicFramePr>
          <p:nvPr userDrawn="1">
            <p:extLst>
              <p:ext uri="{D42A27DB-BD31-4B8C-83A1-F6EECF244321}">
                <p14:modId xmlns:p14="http://schemas.microsoft.com/office/powerpoint/2010/main" val="3530970433"/>
              </p:ext>
            </p:extLst>
          </p:nvPr>
        </p:nvGraphicFramePr>
        <p:xfrm>
          <a:off x="-14630400" y="37354"/>
          <a:ext cx="14170023" cy="43853846"/>
        </p:xfrm>
        <a:graphic>
          <a:graphicData uri="http://schemas.openxmlformats.org/drawingml/2006/table">
            <a:tbl>
              <a:tblPr firstRow="1" bandRow="1">
                <a:tableStyleId>{5C22544A-7EE6-4342-B048-85BDC9FD1C3A}</a:tableStyleId>
              </a:tblPr>
              <a:tblGrid>
                <a:gridCol w="6075991">
                  <a:extLst>
                    <a:ext uri="{9D8B030D-6E8A-4147-A177-3AD203B41FA5}">
                      <a16:colId xmlns:a16="http://schemas.microsoft.com/office/drawing/2014/main" val="20000"/>
                    </a:ext>
                  </a:extLst>
                </a:gridCol>
                <a:gridCol w="8094032">
                  <a:extLst>
                    <a:ext uri="{9D8B030D-6E8A-4147-A177-3AD203B41FA5}">
                      <a16:colId xmlns:a16="http://schemas.microsoft.com/office/drawing/2014/main" val="20001"/>
                    </a:ext>
                  </a:extLst>
                </a:gridCol>
              </a:tblGrid>
              <a:tr h="170335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65684">
                <a:tc gridSpan="2">
                  <a:txBody>
                    <a:bodyPr/>
                    <a:lstStyle/>
                    <a:p>
                      <a:pPr defTabSz="3765639"/>
                      <a:r>
                        <a:rPr lang="en-US" sz="3200" i="0" dirty="0">
                          <a:solidFill>
                            <a:srgbClr val="D9D9D9"/>
                          </a:solidFill>
                          <a:latin typeface="Arial"/>
                          <a:cs typeface="Arial"/>
                        </a:rPr>
                        <a:t>This PowerPoint template produces a </a:t>
                      </a:r>
                      <a:r>
                        <a:rPr lang="en-US" sz="3200" i="0" dirty="0">
                          <a:solidFill>
                            <a:srgbClr val="FFC000"/>
                          </a:solidFill>
                          <a:latin typeface="Arial"/>
                          <a:cs typeface="Arial"/>
                        </a:rPr>
                        <a:t>91x122cm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82880" marT="137160">
                    <a:solidFill>
                      <a:srgbClr val="010101"/>
                    </a:solidFill>
                  </a:tcPr>
                </a:tc>
                <a:extLst>
                  <a:ext uri="{0D108BD9-81ED-4DB2-BD59-A6C34878D82A}">
                    <a16:rowId xmlns:a16="http://schemas.microsoft.com/office/drawing/2014/main" val="10008"/>
                  </a:ext>
                </a:extLst>
              </a:tr>
              <a:tr h="6119440">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90200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40920">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180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937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154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505FAE4-0F67-BD46-8B2D-5C5007A34979}"/>
              </a:ext>
            </a:extLst>
          </p:cNvPr>
          <p:cNvGraphicFramePr>
            <a:graphicFrameLocks noGrp="1"/>
          </p:cNvGraphicFramePr>
          <p:nvPr userDrawn="1">
            <p:extLst>
              <p:ext uri="{D42A27DB-BD31-4B8C-83A1-F6EECF244321}">
                <p14:modId xmlns:p14="http://schemas.microsoft.com/office/powerpoint/2010/main" val="3419275576"/>
              </p:ext>
            </p:extLst>
          </p:nvPr>
        </p:nvGraphicFramePr>
        <p:xfrm>
          <a:off x="33196213" y="37355"/>
          <a:ext cx="14170023" cy="43534406"/>
        </p:xfrm>
        <a:graphic>
          <a:graphicData uri="http://schemas.openxmlformats.org/drawingml/2006/table">
            <a:tbl>
              <a:tblPr firstRow="1" bandRow="1">
                <a:tableStyleId>{5C22544A-7EE6-4342-B048-85BDC9FD1C3A}</a:tableStyleId>
              </a:tblPr>
              <a:tblGrid>
                <a:gridCol w="5560279">
                  <a:extLst>
                    <a:ext uri="{9D8B030D-6E8A-4147-A177-3AD203B41FA5}">
                      <a16:colId xmlns:a16="http://schemas.microsoft.com/office/drawing/2014/main" val="20000"/>
                    </a:ext>
                  </a:extLst>
                </a:gridCol>
                <a:gridCol w="1670442">
                  <a:extLst>
                    <a:ext uri="{9D8B030D-6E8A-4147-A177-3AD203B41FA5}">
                      <a16:colId xmlns:a16="http://schemas.microsoft.com/office/drawing/2014/main" val="764104496"/>
                    </a:ext>
                  </a:extLst>
                </a:gridCol>
                <a:gridCol w="6939302">
                  <a:extLst>
                    <a:ext uri="{9D8B030D-6E8A-4147-A177-3AD203B41FA5}">
                      <a16:colId xmlns:a16="http://schemas.microsoft.com/office/drawing/2014/main" val="4164475170"/>
                    </a:ext>
                  </a:extLst>
                </a:gridCol>
              </a:tblGrid>
              <a:tr h="172110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776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714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5200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83277">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16224">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586D2B83-A4D6-A14D-BA49-9CA7BCA2C6B2}"/>
              </a:ext>
            </a:extLst>
          </p:cNvPr>
          <p:cNvSpPr/>
          <p:nvPr userDrawn="1"/>
        </p:nvSpPr>
        <p:spPr>
          <a:xfrm>
            <a:off x="0" y="1"/>
            <a:ext cx="32735838" cy="6520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6B78DC-0F14-6D4A-969F-4C4BC80E0973}"/>
              </a:ext>
            </a:extLst>
          </p:cNvPr>
          <p:cNvSpPr/>
          <p:nvPr userDrawn="1"/>
        </p:nvSpPr>
        <p:spPr>
          <a:xfrm rot="10800000">
            <a:off x="-2" y="42539477"/>
            <a:ext cx="32735838" cy="1351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2B33610-6C9D-8141-908F-88DAD4A4FF9A}"/>
              </a:ext>
            </a:extLst>
          </p:cNvPr>
          <p:cNvSpPr/>
          <p:nvPr userDrawn="1"/>
        </p:nvSpPr>
        <p:spPr>
          <a:xfrm>
            <a:off x="0" y="1"/>
            <a:ext cx="32735838" cy="6520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4"/>
          <p:cNvSpPr txBox="1">
            <a:spLocks noChangeArrowheads="1"/>
          </p:cNvSpPr>
          <p:nvPr userDrawn="1"/>
        </p:nvSpPr>
        <p:spPr bwMode="auto">
          <a:xfrm>
            <a:off x="1625371" y="42996689"/>
            <a:ext cx="2413230" cy="339312"/>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33512761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ABB41-789C-1845-BF11-A3FE464444D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1CD436E-F92F-C04B-9394-36ABEC2902BD}"/>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2A4051C-5C11-6340-B31D-25BFC4465D5B}"/>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D0B24A3A-6B9D-1146-8FCD-B886554BB2A1}"/>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635D25E4-652A-5E46-8696-F525D471010A}"/>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7F489388-5957-EB45-8059-7D148FC79619}"/>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E5D148F4-E82E-F94D-BAA5-AEE10E927A86}"/>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971892EA-DF52-994F-8B0A-B4850BBD3252}"/>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DACCA462-34D5-994C-9DD1-5654663BFAE1}"/>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7369607F-7204-BA41-92A9-C120D2F12194}"/>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438153B3-73C0-AE45-A1FC-A185E811CDBC}"/>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79875F70-22BE-3149-9847-ACC35A5CADD1}"/>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54D55B37-49AD-EC40-9261-9ED7AA6E3BFA}"/>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6899720"/>
      </p:ext>
    </p:extLst>
  </p:cSld>
  <p:clrMapOvr>
    <a:masterClrMapping/>
  </p:clrMapOvr>
</p:sld>
</file>

<file path=ppt/theme/theme1.xml><?xml version="1.0" encoding="utf-8"?>
<a:theme xmlns:a="http://schemas.openxmlformats.org/drawingml/2006/main" name="91CMx122CM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PosterPresentations.com-91CMx122CM</Template>
  <TotalTime>1313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91CMx122CM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subject>Research poster presentation template </dc:subject>
  <dc:creator>PosterPresentations.com</dc:creator>
  <cp:keywords>91x122cm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30</cp:revision>
  <dcterms:created xsi:type="dcterms:W3CDTF">2012-02-10T00:16:25Z</dcterms:created>
  <dcterms:modified xsi:type="dcterms:W3CDTF">2019-08-26T23:38:29Z</dcterms:modified>
  <cp:category>Research poster templates </cp:category>
</cp:coreProperties>
</file>