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30275213" cy="42803763"/>
  <p:notesSz cx="6858000" cy="9144000"/>
  <p:defaultText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214">
          <p15:clr>
            <a:srgbClr val="A4A3A4"/>
          </p15:clr>
        </p15:guide>
        <p15:guide id="4" orient="horz">
          <p15:clr>
            <a:srgbClr val="A4A3A4"/>
          </p15:clr>
        </p15:guide>
        <p15:guide id="5" pos="401">
          <p15:clr>
            <a:srgbClr val="A4A3A4"/>
          </p15:clr>
        </p15:guide>
        <p15:guide id="6" pos="186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73" autoAdjust="0"/>
    <p:restoredTop sz="94846" autoAdjust="0"/>
  </p:normalViewPr>
  <p:slideViewPr>
    <p:cSldViewPr snapToGrid="0" snapToObjects="1" showGuides="1">
      <p:cViewPr varScale="1">
        <p:scale>
          <a:sx n="29" d="100"/>
          <a:sy n="29" d="100"/>
        </p:scale>
        <p:origin x="4896" y="352"/>
      </p:cViewPr>
      <p:guideLst>
        <p:guide orient="horz" pos="26214"/>
        <p:guide orient="horz"/>
        <p:guide pos="401"/>
        <p:guide pos="18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8/26/19</a:t>
            </a:fld>
            <a:endParaRPr lang="en-US" dirty="0"/>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298410" rtl="0" eaLnBrk="1" latinLnBrk="0" hangingPunct="1">
      <a:defRPr sz="5800" kern="1200">
        <a:solidFill>
          <a:schemeClr val="tx1"/>
        </a:solidFill>
        <a:latin typeface="+mn-lt"/>
        <a:ea typeface="+mn-ea"/>
        <a:cs typeface="+mn-cs"/>
      </a:defRPr>
    </a:lvl1pPr>
    <a:lvl2pPr marL="2149205" algn="l" defTabSz="4298410" rtl="0" eaLnBrk="1" latinLnBrk="0" hangingPunct="1">
      <a:defRPr sz="5800" kern="1200">
        <a:solidFill>
          <a:schemeClr val="tx1"/>
        </a:solidFill>
        <a:latin typeface="+mn-lt"/>
        <a:ea typeface="+mn-ea"/>
        <a:cs typeface="+mn-cs"/>
      </a:defRPr>
    </a:lvl2pPr>
    <a:lvl3pPr marL="4298410" algn="l" defTabSz="4298410" rtl="0" eaLnBrk="1" latinLnBrk="0" hangingPunct="1">
      <a:defRPr sz="5800" kern="1200">
        <a:solidFill>
          <a:schemeClr val="tx1"/>
        </a:solidFill>
        <a:latin typeface="+mn-lt"/>
        <a:ea typeface="+mn-ea"/>
        <a:cs typeface="+mn-cs"/>
      </a:defRPr>
    </a:lvl3pPr>
    <a:lvl4pPr marL="6447613" algn="l" defTabSz="4298410" rtl="0" eaLnBrk="1" latinLnBrk="0" hangingPunct="1">
      <a:defRPr sz="5800" kern="1200">
        <a:solidFill>
          <a:schemeClr val="tx1"/>
        </a:solidFill>
        <a:latin typeface="+mn-lt"/>
        <a:ea typeface="+mn-ea"/>
        <a:cs typeface="+mn-cs"/>
      </a:defRPr>
    </a:lvl4pPr>
    <a:lvl5pPr marL="8596817" algn="l" defTabSz="4298410" rtl="0" eaLnBrk="1" latinLnBrk="0" hangingPunct="1">
      <a:defRPr sz="5800" kern="1200">
        <a:solidFill>
          <a:schemeClr val="tx1"/>
        </a:solidFill>
        <a:latin typeface="+mn-lt"/>
        <a:ea typeface="+mn-ea"/>
        <a:cs typeface="+mn-cs"/>
      </a:defRPr>
    </a:lvl5pPr>
    <a:lvl6pPr marL="10746023" algn="l" defTabSz="4298410" rtl="0" eaLnBrk="1" latinLnBrk="0" hangingPunct="1">
      <a:defRPr sz="5800" kern="1200">
        <a:solidFill>
          <a:schemeClr val="tx1"/>
        </a:solidFill>
        <a:latin typeface="+mn-lt"/>
        <a:ea typeface="+mn-ea"/>
        <a:cs typeface="+mn-cs"/>
      </a:defRPr>
    </a:lvl6pPr>
    <a:lvl7pPr marL="12895229" algn="l" defTabSz="4298410" rtl="0" eaLnBrk="1" latinLnBrk="0" hangingPunct="1">
      <a:defRPr sz="5800" kern="1200">
        <a:solidFill>
          <a:schemeClr val="tx1"/>
        </a:solidFill>
        <a:latin typeface="+mn-lt"/>
        <a:ea typeface="+mn-ea"/>
        <a:cs typeface="+mn-cs"/>
      </a:defRPr>
    </a:lvl7pPr>
    <a:lvl8pPr marL="15044432" algn="l" defTabSz="4298410" rtl="0" eaLnBrk="1" latinLnBrk="0" hangingPunct="1">
      <a:defRPr sz="5800" kern="1200">
        <a:solidFill>
          <a:schemeClr val="tx1"/>
        </a:solidFill>
        <a:latin typeface="+mn-lt"/>
        <a:ea typeface="+mn-ea"/>
        <a:cs typeface="+mn-cs"/>
      </a:defRPr>
    </a:lvl8pPr>
    <a:lvl9pPr marL="17193637" algn="l" defTabSz="429841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0CMx140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585962"/>
            <a:ext cx="14299153"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36213" y="6847036"/>
            <a:ext cx="1428786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36211" y="18480518"/>
            <a:ext cx="1429135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353328" y="6847036"/>
            <a:ext cx="14287682"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353328" y="7585962"/>
            <a:ext cx="1428768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353329" y="18503095"/>
            <a:ext cx="1428375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347853" y="19296378"/>
            <a:ext cx="1428923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364404" y="33390901"/>
            <a:ext cx="14276605"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353329" y="34204184"/>
            <a:ext cx="14283756"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23691" y="19275662"/>
            <a:ext cx="1430038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090899" y="3944619"/>
            <a:ext cx="22093415" cy="1087559"/>
          </a:xfrm>
          <a:prstGeom prst="rect">
            <a:avLst/>
          </a:prstGeom>
        </p:spPr>
        <p:txBody>
          <a:bodyPr lIns="77349" tIns="38675" rIns="77349" bIns="38675">
            <a:normAutofit/>
          </a:bodyPr>
          <a:lstStyle>
            <a:lvl1pPr marL="0" indent="0" algn="ctr">
              <a:buFontTx/>
              <a:buNone/>
              <a:defRPr sz="54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090899" y="2392207"/>
            <a:ext cx="22093415" cy="1262156"/>
          </a:xfrm>
          <a:prstGeom prst="rect">
            <a:avLst/>
          </a:prstGeom>
        </p:spPr>
        <p:txBody>
          <a:bodyPr lIns="77349" tIns="38675" rIns="77349" bIns="38675" anchor="t" anchorCtr="1">
            <a:noAutofit/>
          </a:bodyPr>
          <a:lstStyle>
            <a:lvl1pPr marL="0" indent="0" algn="ctr">
              <a:buFontTx/>
              <a:buNone/>
              <a:defRPr sz="72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authors</a:t>
            </a:r>
          </a:p>
        </p:txBody>
      </p:sp>
      <p:sp>
        <p:nvSpPr>
          <p:cNvPr id="80" name="Text Placeholder 76"/>
          <p:cNvSpPr>
            <a:spLocks noGrp="1"/>
          </p:cNvSpPr>
          <p:nvPr>
            <p:ph type="body" sz="quarter" idx="153" hasCustomPrompt="1"/>
          </p:nvPr>
        </p:nvSpPr>
        <p:spPr>
          <a:xfrm>
            <a:off x="4090899" y="326684"/>
            <a:ext cx="22093415" cy="1775267"/>
          </a:xfrm>
          <a:prstGeom prst="rect">
            <a:avLst/>
          </a:prstGeom>
        </p:spPr>
        <p:txBody>
          <a:bodyPr lIns="77349" tIns="38675" rIns="77349" bIns="38675" anchor="t" anchorCtr="1">
            <a:normAutofit/>
          </a:bodyPr>
          <a:lstStyle>
            <a:lvl1pPr marL="0" indent="0" algn="ctr">
              <a:buFontTx/>
              <a:buNone/>
              <a:defRPr sz="9800" b="1">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585962"/>
            <a:ext cx="14299153"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36213" y="6847036"/>
            <a:ext cx="1428786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36211" y="18480518"/>
            <a:ext cx="1429135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353328" y="6847036"/>
            <a:ext cx="14287682"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353328" y="7585962"/>
            <a:ext cx="1428768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353329" y="18503095"/>
            <a:ext cx="1428375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347853" y="19296378"/>
            <a:ext cx="1428923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364404" y="33390901"/>
            <a:ext cx="14276605"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353329" y="34204184"/>
            <a:ext cx="14283756"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23691" y="19275662"/>
            <a:ext cx="1430038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15" name="Text Placeholder 76">
            <a:extLst>
              <a:ext uri="{FF2B5EF4-FFF2-40B4-BE49-F238E27FC236}">
                <a16:creationId xmlns:a16="http://schemas.microsoft.com/office/drawing/2014/main" id="{DD5B2E4F-E0A4-CE43-8EBB-2F1F8F2A4203}"/>
              </a:ext>
            </a:extLst>
          </p:cNvPr>
          <p:cNvSpPr>
            <a:spLocks noGrp="1"/>
          </p:cNvSpPr>
          <p:nvPr>
            <p:ph type="body" sz="quarter" idx="150" hasCustomPrompt="1"/>
          </p:nvPr>
        </p:nvSpPr>
        <p:spPr>
          <a:xfrm>
            <a:off x="4090898" y="3593653"/>
            <a:ext cx="22093415" cy="1087559"/>
          </a:xfrm>
          <a:prstGeom prst="rect">
            <a:avLst/>
          </a:prstGeom>
        </p:spPr>
        <p:txBody>
          <a:bodyPr lIns="77349" tIns="38675" rIns="77349" bIns="38675">
            <a:normAutofit/>
          </a:bodyPr>
          <a:lstStyle>
            <a:lvl1pPr marL="0" indent="0" algn="ctr">
              <a:buFontTx/>
              <a:buNone/>
              <a:defRPr sz="44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affiliations</a:t>
            </a:r>
          </a:p>
        </p:txBody>
      </p:sp>
      <p:sp>
        <p:nvSpPr>
          <p:cNvPr id="16" name="Text Placeholder 76">
            <a:extLst>
              <a:ext uri="{FF2B5EF4-FFF2-40B4-BE49-F238E27FC236}">
                <a16:creationId xmlns:a16="http://schemas.microsoft.com/office/drawing/2014/main" id="{73123C41-42D8-FF4A-9EFC-5A5861680630}"/>
              </a:ext>
            </a:extLst>
          </p:cNvPr>
          <p:cNvSpPr>
            <a:spLocks noGrp="1"/>
          </p:cNvSpPr>
          <p:nvPr>
            <p:ph type="body" sz="quarter" idx="151" hasCustomPrompt="1"/>
          </p:nvPr>
        </p:nvSpPr>
        <p:spPr>
          <a:xfrm>
            <a:off x="4090898" y="2245696"/>
            <a:ext cx="22093415" cy="1262156"/>
          </a:xfrm>
          <a:prstGeom prst="rect">
            <a:avLst/>
          </a:prstGeom>
        </p:spPr>
        <p:txBody>
          <a:bodyPr lIns="77349" tIns="38675" rIns="77349" bIns="38675" anchor="t" anchorCtr="1">
            <a:noAutofit/>
          </a:bodyPr>
          <a:lstStyle>
            <a:lvl1pPr marL="0" indent="0" algn="ctr">
              <a:buFontTx/>
              <a:buNone/>
              <a:defRPr sz="60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authors</a:t>
            </a:r>
          </a:p>
        </p:txBody>
      </p:sp>
      <p:sp>
        <p:nvSpPr>
          <p:cNvPr id="17" name="Text Placeholder 76">
            <a:extLst>
              <a:ext uri="{FF2B5EF4-FFF2-40B4-BE49-F238E27FC236}">
                <a16:creationId xmlns:a16="http://schemas.microsoft.com/office/drawing/2014/main" id="{5D1EF3A0-C9FD-CF46-B23A-4D28E0D5923D}"/>
              </a:ext>
            </a:extLst>
          </p:cNvPr>
          <p:cNvSpPr>
            <a:spLocks noGrp="1"/>
          </p:cNvSpPr>
          <p:nvPr>
            <p:ph type="body" sz="quarter" idx="153" hasCustomPrompt="1"/>
          </p:nvPr>
        </p:nvSpPr>
        <p:spPr>
          <a:xfrm>
            <a:off x="4090898" y="362581"/>
            <a:ext cx="22093415" cy="1775267"/>
          </a:xfrm>
          <a:prstGeom prst="rect">
            <a:avLst/>
          </a:prstGeom>
        </p:spPr>
        <p:txBody>
          <a:bodyPr lIns="77349" tIns="38675" rIns="77349" bIns="38675" anchor="t" anchorCtr="1">
            <a:normAutofit/>
          </a:bodyPr>
          <a:lstStyle>
            <a:lvl1pPr marL="0" indent="0" algn="ctr">
              <a:buFontTx/>
              <a:buNone/>
              <a:defRPr sz="8800" b="1">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title</a:t>
            </a:r>
          </a:p>
        </p:txBody>
      </p:sp>
    </p:spTree>
    <p:extLst>
      <p:ext uri="{BB962C8B-B14F-4D97-AF65-F5344CB8AC3E}">
        <p14:creationId xmlns:p14="http://schemas.microsoft.com/office/powerpoint/2010/main" val="94489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A90ED5-A030-2D4D-BFB2-3696280D280C}"/>
              </a:ext>
            </a:extLst>
          </p:cNvPr>
          <p:cNvSpPr/>
          <p:nvPr userDrawn="1"/>
        </p:nvSpPr>
        <p:spPr>
          <a:xfrm rot="10800000">
            <a:off x="0" y="41529320"/>
            <a:ext cx="30275213" cy="1241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582332" y="41989160"/>
            <a:ext cx="2234591" cy="322029"/>
          </a:xfrm>
          <a:prstGeom prst="rect">
            <a:avLst/>
          </a:prstGeom>
          <a:noFill/>
          <a:ln w="9525">
            <a:no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FC5EB3B4-7A2A-CE44-8147-7417B24DEE56}"/>
              </a:ext>
            </a:extLst>
          </p:cNvPr>
          <p:cNvGraphicFramePr>
            <a:graphicFrameLocks noGrp="1"/>
          </p:cNvGraphicFramePr>
          <p:nvPr userDrawn="1">
            <p:extLst>
              <p:ext uri="{D42A27DB-BD31-4B8C-83A1-F6EECF244321}">
                <p14:modId xmlns:p14="http://schemas.microsoft.com/office/powerpoint/2010/main" val="1069272067"/>
              </p:ext>
            </p:extLst>
          </p:nvPr>
        </p:nvGraphicFramePr>
        <p:xfrm>
          <a:off x="-13167360" y="34253"/>
          <a:ext cx="12558753" cy="42958254"/>
        </p:xfrm>
        <a:graphic>
          <a:graphicData uri="http://schemas.openxmlformats.org/drawingml/2006/table">
            <a:tbl>
              <a:tblPr firstRow="1" bandRow="1">
                <a:tableStyleId>{5C22544A-7EE6-4342-B048-85BDC9FD1C3A}</a:tableStyleId>
              </a:tblPr>
              <a:tblGrid>
                <a:gridCol w="5385092">
                  <a:extLst>
                    <a:ext uri="{9D8B030D-6E8A-4147-A177-3AD203B41FA5}">
                      <a16:colId xmlns:a16="http://schemas.microsoft.com/office/drawing/2014/main" val="20000"/>
                    </a:ext>
                  </a:extLst>
                </a:gridCol>
                <a:gridCol w="7173661">
                  <a:extLst>
                    <a:ext uri="{9D8B030D-6E8A-4147-A177-3AD203B41FA5}">
                      <a16:colId xmlns:a16="http://schemas.microsoft.com/office/drawing/2014/main" val="20001"/>
                    </a:ext>
                  </a:extLst>
                </a:gridCol>
              </a:tblGrid>
              <a:tr h="165576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089937">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A0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071131">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 </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(841mm x 1189mm)</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endParaRPr lang="en-US" sz="2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613954">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209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580535">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538017">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049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42862">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2669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7330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D0FA0136-EAEA-204C-8AE8-3866BF45EBBC}"/>
              </a:ext>
            </a:extLst>
          </p:cNvPr>
          <p:cNvGraphicFramePr>
            <a:graphicFrameLocks noGrp="1"/>
          </p:cNvGraphicFramePr>
          <p:nvPr userDrawn="1">
            <p:extLst>
              <p:ext uri="{D42A27DB-BD31-4B8C-83A1-F6EECF244321}">
                <p14:modId xmlns:p14="http://schemas.microsoft.com/office/powerpoint/2010/main" val="3313440428"/>
              </p:ext>
            </p:extLst>
          </p:nvPr>
        </p:nvGraphicFramePr>
        <p:xfrm>
          <a:off x="30776244" y="0"/>
          <a:ext cx="12607943" cy="42781749"/>
        </p:xfrm>
        <a:graphic>
          <a:graphicData uri="http://schemas.openxmlformats.org/drawingml/2006/table">
            <a:tbl>
              <a:tblPr firstRow="1" bandRow="1">
                <a:tableStyleId>{5C22544A-7EE6-4342-B048-85BDC9FD1C3A}</a:tableStyleId>
              </a:tblPr>
              <a:tblGrid>
                <a:gridCol w="4947323">
                  <a:extLst>
                    <a:ext uri="{9D8B030D-6E8A-4147-A177-3AD203B41FA5}">
                      <a16:colId xmlns:a16="http://schemas.microsoft.com/office/drawing/2014/main" val="20000"/>
                    </a:ext>
                  </a:extLst>
                </a:gridCol>
                <a:gridCol w="1486295">
                  <a:extLst>
                    <a:ext uri="{9D8B030D-6E8A-4147-A177-3AD203B41FA5}">
                      <a16:colId xmlns:a16="http://schemas.microsoft.com/office/drawing/2014/main" val="764104496"/>
                    </a:ext>
                  </a:extLst>
                </a:gridCol>
                <a:gridCol w="6174325">
                  <a:extLst>
                    <a:ext uri="{9D8B030D-6E8A-4147-A177-3AD203B41FA5}">
                      <a16:colId xmlns:a16="http://schemas.microsoft.com/office/drawing/2014/main" val="4164475170"/>
                    </a:ext>
                  </a:extLst>
                </a:gridCol>
              </a:tblGrid>
              <a:tr h="16607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7938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933721">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3831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58726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445253">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39553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58719">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82842">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6" name="Rectangle 5">
            <a:extLst>
              <a:ext uri="{FF2B5EF4-FFF2-40B4-BE49-F238E27FC236}">
                <a16:creationId xmlns:a16="http://schemas.microsoft.com/office/drawing/2014/main" id="{EB03D6C0-A4F7-FD45-B103-05D08BA03491}"/>
              </a:ext>
            </a:extLst>
          </p:cNvPr>
          <p:cNvSpPr/>
          <p:nvPr userDrawn="1"/>
        </p:nvSpPr>
        <p:spPr>
          <a:xfrm>
            <a:off x="-1" y="1"/>
            <a:ext cx="30275213" cy="5237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0C7E63-8C78-A740-B821-297FC30B4DFE}"/>
              </a:ext>
            </a:extLst>
          </p:cNvPr>
          <p:cNvSpPr/>
          <p:nvPr userDrawn="1"/>
        </p:nvSpPr>
        <p:spPr>
          <a:xfrm rot="10800000">
            <a:off x="0" y="41529320"/>
            <a:ext cx="30275213" cy="1241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D5A4B8C-10B4-684A-AEA4-2B898D98D85F}"/>
              </a:ext>
            </a:extLst>
          </p:cNvPr>
          <p:cNvSpPr/>
          <p:nvPr userDrawn="1"/>
        </p:nvSpPr>
        <p:spPr>
          <a:xfrm>
            <a:off x="-1" y="1"/>
            <a:ext cx="30275213" cy="5237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665459" y="41989160"/>
            <a:ext cx="2234591" cy="322029"/>
          </a:xfrm>
          <a:prstGeom prst="rect">
            <a:avLst/>
          </a:prstGeom>
          <a:noFill/>
          <a:ln w="9525">
            <a:no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2450781256"/>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D36C50-F770-5B46-A1B5-D60B6AEC120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937A581D-21EC-CC41-89A9-0284D53F130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9DC441EA-4374-C147-9C41-878E1529D737}"/>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682E0463-FDFB-6040-AF59-0E2451C7CE88}"/>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DC0EC4CA-7A7C-F84B-BC16-5F2BF665FD53}"/>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C54E7F26-533E-AD44-9798-F71EAE19C37D}"/>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AA3A9D2F-C377-D14C-9340-779F66D570D8}"/>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B5074E82-271C-9E4D-822F-A03BBA1597B9}"/>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D35BCD87-ADC6-4E40-A03E-7004AB02992B}"/>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0D0AFC2A-221E-D043-9BC2-C8D7396A293E}"/>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29D248CF-CFC5-9A40-A338-54F451CC0B0D}"/>
              </a:ext>
            </a:extLst>
          </p:cNvPr>
          <p:cNvSpPr>
            <a:spLocks noGrp="1"/>
          </p:cNvSpPr>
          <p:nvPr>
            <p:ph type="body" sz="quarter" idx="150"/>
          </p:nvPr>
        </p:nvSpPr>
        <p:spPr/>
        <p:txBody>
          <a:bodyPr>
            <a:normAutofit/>
          </a:bodyPr>
          <a:lstStyle/>
          <a:p>
            <a:endParaRPr lang="en-US" sz="4800"/>
          </a:p>
        </p:txBody>
      </p:sp>
      <p:sp>
        <p:nvSpPr>
          <p:cNvPr id="13" name="Text Placeholder 12">
            <a:extLst>
              <a:ext uri="{FF2B5EF4-FFF2-40B4-BE49-F238E27FC236}">
                <a16:creationId xmlns:a16="http://schemas.microsoft.com/office/drawing/2014/main" id="{FD00B620-9FAB-4448-AADF-520CC096CE6A}"/>
              </a:ext>
            </a:extLst>
          </p:cNvPr>
          <p:cNvSpPr>
            <a:spLocks noGrp="1"/>
          </p:cNvSpPr>
          <p:nvPr>
            <p:ph type="body" sz="quarter" idx="151"/>
          </p:nvPr>
        </p:nvSpPr>
        <p:spPr/>
        <p:txBody>
          <a:bodyPr/>
          <a:lstStyle/>
          <a:p>
            <a:endParaRPr lang="en-US" sz="6600"/>
          </a:p>
        </p:txBody>
      </p:sp>
      <p:sp>
        <p:nvSpPr>
          <p:cNvPr id="14" name="Text Placeholder 13">
            <a:extLst>
              <a:ext uri="{FF2B5EF4-FFF2-40B4-BE49-F238E27FC236}">
                <a16:creationId xmlns:a16="http://schemas.microsoft.com/office/drawing/2014/main" id="{EF5CBD70-DE88-A34E-929C-B78C5C4E24EA}"/>
              </a:ext>
            </a:extLst>
          </p:cNvPr>
          <p:cNvSpPr>
            <a:spLocks noGrp="1"/>
          </p:cNvSpPr>
          <p:nvPr>
            <p:ph type="body" sz="quarter" idx="153"/>
          </p:nvPr>
        </p:nvSpPr>
        <p:spPr/>
        <p:txBody>
          <a:bodyPr>
            <a:normAutofit/>
          </a:bodyPr>
          <a:lstStyle/>
          <a:p>
            <a:endParaRPr lang="en-US" sz="9600"/>
          </a:p>
        </p:txBody>
      </p:sp>
    </p:spTree>
    <p:extLst>
      <p:ext uri="{BB962C8B-B14F-4D97-AF65-F5344CB8AC3E}">
        <p14:creationId xmlns:p14="http://schemas.microsoft.com/office/powerpoint/2010/main" val="3685586450"/>
      </p:ext>
    </p:extLst>
  </p:cSld>
  <p:clrMapOvr>
    <a:masterClrMapping/>
  </p:clrMapOvr>
</p:sld>
</file>

<file path=ppt/theme/theme1.xml><?xml version="1.0" encoding="utf-8"?>
<a:theme xmlns:a="http://schemas.openxmlformats.org/drawingml/2006/main" name="100CMx140CM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1363</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100CMx140CM template</vt:lpstr>
      <vt:lpstr>Without guides</vt:lpstr>
      <vt:lpstr>PowerPoint Presentation</vt:lpstr>
    </vt:vector>
  </TitlesOfParts>
  <Manager>A. Kotoulas</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A0 PowerPoint Presentation</dc:title>
  <dc:subject>Research poster presentation template</dc:subject>
  <dc:creator>PosterPresentations.com</dc:creator>
  <cp:keywords>A0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36</cp:revision>
  <dcterms:created xsi:type="dcterms:W3CDTF">2012-02-10T00:21:22Z</dcterms:created>
  <dcterms:modified xsi:type="dcterms:W3CDTF">2019-08-26T23:57:27Z</dcterms:modified>
  <cp:category>Research poster templates </cp:category>
</cp:coreProperties>
</file>