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8"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57" autoAdjust="0"/>
    <p:restoredTop sz="94831" autoAdjust="0"/>
  </p:normalViewPr>
  <p:slideViewPr>
    <p:cSldViewPr snapToGrid="0" snapToObjects="1" showGuides="1">
      <p:cViewPr varScale="1">
        <p:scale>
          <a:sx n="44" d="100"/>
          <a:sy n="44" d="100"/>
        </p:scale>
        <p:origin x="5160" y="27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099187"/>
            <a:ext cx="15608232" cy="625087"/>
          </a:xfrm>
          <a:prstGeom prst="rect">
            <a:avLst/>
          </a:prstGeom>
        </p:spPr>
        <p:txBody>
          <a:bodyPr lIns="54681" tIns="27341" rIns="54681" bIns="27341">
            <a:normAutofit/>
          </a:bodyPr>
          <a:lstStyle>
            <a:lvl1pPr marL="0" indent="0" algn="ctr">
              <a:buFontTx/>
              <a:buNone/>
              <a:defRPr sz="32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1859151"/>
            <a:ext cx="15608232" cy="1063842"/>
          </a:xfrm>
          <a:prstGeom prst="rect">
            <a:avLst/>
          </a:prstGeom>
        </p:spPr>
        <p:txBody>
          <a:bodyPr lIns="54681" tIns="27341" rIns="54681" bIns="27341" anchor="t" anchorCtr="1">
            <a:normAutofit/>
          </a:bodyPr>
          <a:lstStyle>
            <a:lvl1pPr marL="0" indent="0" algn="ctr">
              <a:buFontTx/>
              <a:buNone/>
              <a:defRPr sz="54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0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F2BAE2CC-CE32-5E4B-8CE1-A07F840D79E3}"/>
              </a:ext>
            </a:extLst>
          </p:cNvPr>
          <p:cNvSpPr>
            <a:spLocks noGrp="1"/>
          </p:cNvSpPr>
          <p:nvPr>
            <p:ph type="body" sz="quarter" idx="150" hasCustomPrompt="1"/>
          </p:nvPr>
        </p:nvSpPr>
        <p:spPr>
          <a:xfrm>
            <a:off x="2890078" y="3099187"/>
            <a:ext cx="15608232" cy="625087"/>
          </a:xfrm>
          <a:prstGeom prst="rect">
            <a:avLst/>
          </a:prstGeom>
        </p:spPr>
        <p:txBody>
          <a:bodyPr lIns="54681" tIns="27341" rIns="54681" bIns="27341">
            <a:normAutofit/>
          </a:bodyPr>
          <a:lstStyle>
            <a:lvl1pPr marL="0" indent="0" algn="ctr">
              <a:buFontTx/>
              <a:buNone/>
              <a:defRPr sz="32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16" name="Text Placeholder 76">
            <a:extLst>
              <a:ext uri="{FF2B5EF4-FFF2-40B4-BE49-F238E27FC236}">
                <a16:creationId xmlns:a16="http://schemas.microsoft.com/office/drawing/2014/main" id="{4F662988-13E5-8D4A-AE99-4E5119D4E782}"/>
              </a:ext>
            </a:extLst>
          </p:cNvPr>
          <p:cNvSpPr>
            <a:spLocks noGrp="1"/>
          </p:cNvSpPr>
          <p:nvPr>
            <p:ph type="body" sz="quarter" idx="151" hasCustomPrompt="1"/>
          </p:nvPr>
        </p:nvSpPr>
        <p:spPr>
          <a:xfrm>
            <a:off x="2890078" y="1859151"/>
            <a:ext cx="15608232" cy="1063842"/>
          </a:xfrm>
          <a:prstGeom prst="rect">
            <a:avLst/>
          </a:prstGeom>
        </p:spPr>
        <p:txBody>
          <a:bodyPr lIns="54681" tIns="27341" rIns="54681" bIns="27341" anchor="t" anchorCtr="1">
            <a:normAutofit/>
          </a:bodyPr>
          <a:lstStyle>
            <a:lvl1pPr marL="0" indent="0" algn="ctr">
              <a:buFontTx/>
              <a:buNone/>
              <a:defRPr sz="54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17" name="Text Placeholder 76">
            <a:extLst>
              <a:ext uri="{FF2B5EF4-FFF2-40B4-BE49-F238E27FC236}">
                <a16:creationId xmlns:a16="http://schemas.microsoft.com/office/drawing/2014/main" id="{0D825CA1-57EA-E04D-ACAF-310BE5697BC6}"/>
              </a:ext>
            </a:extLst>
          </p:cNvPr>
          <p:cNvSpPr>
            <a:spLocks noGrp="1"/>
          </p:cNvSpPr>
          <p:nvPr>
            <p:ph type="body" sz="quarter" idx="153" hasCustomPrompt="1"/>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0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E53F57-6A63-554A-A52E-3DEEB0CA8AF7}"/>
              </a:ext>
            </a:extLst>
          </p:cNvPr>
          <p:cNvSpPr/>
          <p:nvPr userDrawn="1"/>
        </p:nvSpPr>
        <p:spPr>
          <a:xfrm rot="10800000">
            <a:off x="0" y="29296852"/>
            <a:ext cx="21388388" cy="1032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449444" y="29699043"/>
            <a:ext cx="1578661" cy="227772"/>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529011481"/>
              </p:ext>
            </p:extLst>
          </p:nvPr>
        </p:nvGraphicFramePr>
        <p:xfrm>
          <a:off x="21937684" y="-142032"/>
          <a:ext cx="8060660" cy="30764079"/>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FA261577-E127-2747-98AB-FFA1F50E9DA8}"/>
              </a:ext>
            </a:extLst>
          </p:cNvPr>
          <p:cNvSpPr/>
          <p:nvPr userDrawn="1"/>
        </p:nvSpPr>
        <p:spPr>
          <a:xfrm>
            <a:off x="0" y="34253"/>
            <a:ext cx="21388388" cy="3934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8BE2F6-23D7-1A44-8B37-B8F4E4AB0CCE}"/>
              </a:ext>
            </a:extLst>
          </p:cNvPr>
          <p:cNvSpPr/>
          <p:nvPr userDrawn="1"/>
        </p:nvSpPr>
        <p:spPr>
          <a:xfrm rot="10800000">
            <a:off x="0" y="29296852"/>
            <a:ext cx="21388388" cy="1032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560F404-838C-324A-AE6C-8B6153238F84}"/>
              </a:ext>
            </a:extLst>
          </p:cNvPr>
          <p:cNvSpPr/>
          <p:nvPr userDrawn="1"/>
        </p:nvSpPr>
        <p:spPr>
          <a:xfrm>
            <a:off x="0" y="34253"/>
            <a:ext cx="21388388" cy="3934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086753" y="29699043"/>
            <a:ext cx="1578661" cy="227772"/>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B1909-6759-6E4F-96E2-87AD1E2ECFD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BA4F852-97F3-2342-9253-7EB02D4B5C1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7748FA0-F2F4-8A47-9E82-D4ADF685C06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15B09699-BB5D-1940-8799-EDAE7104FA84}"/>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061295BA-C6DE-964E-8104-2A72AAD81DFC}"/>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D774B033-9D76-D241-BA56-6630183BDDB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3F0E2F37-E2CD-964E-8A94-9B5BF6902457}"/>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D7E9EAC6-BDA1-C144-8C33-48A3C0D52BC9}"/>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9F6F0A19-4422-0844-9E51-EE521C8FD55B}"/>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1F9F06B3-7A00-2C44-A1C6-729E214CC185}"/>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3B6DF673-7675-DB4F-9E66-5F68F372ABA5}"/>
              </a:ext>
            </a:extLst>
          </p:cNvPr>
          <p:cNvSpPr>
            <a:spLocks noGrp="1"/>
          </p:cNvSpPr>
          <p:nvPr>
            <p:ph type="body" sz="quarter" idx="150"/>
          </p:nvPr>
        </p:nvSpPr>
        <p:spPr/>
        <p:txBody>
          <a:bodyPr>
            <a:normAutofit/>
          </a:bodyPr>
          <a:lstStyle/>
          <a:p>
            <a:endParaRPr lang="en-US" sz="2800"/>
          </a:p>
        </p:txBody>
      </p:sp>
      <p:sp>
        <p:nvSpPr>
          <p:cNvPr id="13" name="Text Placeholder 12">
            <a:extLst>
              <a:ext uri="{FF2B5EF4-FFF2-40B4-BE49-F238E27FC236}">
                <a16:creationId xmlns:a16="http://schemas.microsoft.com/office/drawing/2014/main" id="{FC94A8F9-273C-FC47-A2D1-A1768AA64AAB}"/>
              </a:ext>
            </a:extLst>
          </p:cNvPr>
          <p:cNvSpPr>
            <a:spLocks noGrp="1"/>
          </p:cNvSpPr>
          <p:nvPr>
            <p:ph type="body" sz="quarter" idx="151"/>
          </p:nvPr>
        </p:nvSpPr>
        <p:spPr/>
        <p:txBody>
          <a:bodyPr>
            <a:normAutofit/>
          </a:bodyPr>
          <a:lstStyle/>
          <a:p>
            <a:endParaRPr lang="en-US" sz="4800"/>
          </a:p>
        </p:txBody>
      </p:sp>
      <p:sp>
        <p:nvSpPr>
          <p:cNvPr id="14" name="Text Placeholder 13">
            <a:extLst>
              <a:ext uri="{FF2B5EF4-FFF2-40B4-BE49-F238E27FC236}">
                <a16:creationId xmlns:a16="http://schemas.microsoft.com/office/drawing/2014/main" id="{2651CC4C-5EB4-A64E-9F30-1BCFD42FAFB3}"/>
              </a:ext>
            </a:extLst>
          </p:cNvPr>
          <p:cNvSpPr>
            <a:spLocks noGrp="1"/>
          </p:cNvSpPr>
          <p:nvPr>
            <p:ph type="body" sz="quarter" idx="153"/>
          </p:nvPr>
        </p:nvSpPr>
        <p:spPr/>
        <p:txBody>
          <a:bodyPr>
            <a:normAutofit/>
          </a:bodyPr>
          <a:lstStyle/>
          <a:p>
            <a:endParaRPr lang="en-US" sz="7200"/>
          </a:p>
        </p:txBody>
      </p:sp>
    </p:spTree>
    <p:extLst>
      <p:ext uri="{BB962C8B-B14F-4D97-AF65-F5344CB8AC3E}">
        <p14:creationId xmlns:p14="http://schemas.microsoft.com/office/powerpoint/2010/main" val="4092310935"/>
      </p:ext>
    </p:extLst>
  </p:cSld>
  <p:clrMapOvr>
    <a:masterClrMapping/>
  </p:clrMapOvr>
</p:sld>
</file>

<file path=ppt/theme/theme1.xml><?xml version="1.0" encoding="utf-8"?>
<a:theme xmlns:a="http://schemas.openxmlformats.org/drawingml/2006/main" name="A1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1385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 </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32</cp:revision>
  <dcterms:created xsi:type="dcterms:W3CDTF">2012-02-10T00:21:22Z</dcterms:created>
  <dcterms:modified xsi:type="dcterms:W3CDTF">2019-08-27T00:01:57Z</dcterms:modified>
  <cp:category>Research poster templates </cp:category>
</cp:coreProperties>
</file>