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4" autoAdjust="0"/>
    <p:restoredTop sz="94706" autoAdjust="0"/>
  </p:normalViewPr>
  <p:slideViewPr>
    <p:cSldViewPr snapToGrid="0" snapToObjects="1" showGuides="1">
      <p:cViewPr varScale="1">
        <p:scale>
          <a:sx n="51" d="100"/>
          <a:sy n="51" d="100"/>
        </p:scale>
        <p:origin x="1240" y="248"/>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95042"/>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93272"/>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49258"/>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15824"/>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4054"/>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0040"/>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13" Type="http://schemas.openxmlformats.org/officeDocument/2006/relationships/image" Target="../media/image8.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hyperlink" Target="https://www.posterpresentations.com/research"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7E3F5-BC1F-1849-A775-9042137E5831}"/>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0" name="Text Box 14"/>
          <p:cNvSpPr txBox="1">
            <a:spLocks noChangeArrowheads="1"/>
          </p:cNvSpPr>
          <p:nvPr/>
        </p:nvSpPr>
        <p:spPr bwMode="auto">
          <a:xfrm>
            <a:off x="558418"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8" name="Rectangle 7">
            <a:extLst>
              <a:ext uri="{FF2B5EF4-FFF2-40B4-BE49-F238E27FC236}">
                <a16:creationId xmlns:a16="http://schemas.microsoft.com/office/drawing/2014/main" id="{5E0BF7A9-02F7-724E-BC33-D432DC758826}"/>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aphicFrame>
        <p:nvGraphicFramePr>
          <p:cNvPr id="9" name="Table 8">
            <a:extLst>
              <a:ext uri="{FF2B5EF4-FFF2-40B4-BE49-F238E27FC236}">
                <a16:creationId xmlns:a16="http://schemas.microsoft.com/office/drawing/2014/main" id="{AD2695C5-47D9-0148-91C3-9759EF4228F5}"/>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3F41D4E0-7512-0046-9E10-847D18177D1D}"/>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89B25-8C27-1244-95DA-02EFCC2179B3}"/>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0" name="Text Box 14"/>
          <p:cNvSpPr txBox="1">
            <a:spLocks noChangeArrowheads="1"/>
          </p:cNvSpPr>
          <p:nvPr/>
        </p:nvSpPr>
        <p:spPr bwMode="auto">
          <a:xfrm>
            <a:off x="735755"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4" name="Rectangle 3">
            <a:extLst>
              <a:ext uri="{FF2B5EF4-FFF2-40B4-BE49-F238E27FC236}">
                <a16:creationId xmlns:a16="http://schemas.microsoft.com/office/drawing/2014/main" id="{416159F2-6BF9-9543-9208-A3D6E03843DD}"/>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02B06-0CAD-7645-9AB1-9C4D0EDE26C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01C6470-D141-BD42-B5D8-177A822F8C6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9368451-FFC7-E64A-B5E4-EEFD7176CB42}"/>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3DFD7B19-D401-9443-A69A-4DE1A7AD9F0A}"/>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09240CBC-A420-6045-801E-4723B711E4C9}"/>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C67E1A0A-B6A6-FF49-BB8A-7B5B2E88B33A}"/>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62ED15D6-99AE-8D43-9C7C-882601FD4FE8}"/>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5BBEEBD2-831B-EB4E-BB02-4874B0063B0B}"/>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8054850B-F842-3240-A037-7F6B4EAC6B28}"/>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005A75AD-CC1D-0C43-A12C-A6C1B7FBE970}"/>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85E03977-4E14-8D48-80FE-5C0245ABF115}"/>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106742F6-93BF-D948-AE86-5BE637920B48}"/>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F3FB71D3-C739-B045-8C93-464F63D35A2D}"/>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6E2A0EE1-80D5-6940-8051-B66C24712A9E}"/>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9C9A4ED7-2979-704C-8B63-8C4749209E9C}"/>
              </a:ext>
            </a:extLst>
          </p:cNvPr>
          <p:cNvSpPr>
            <a:spLocks noGrp="1"/>
          </p:cNvSpPr>
          <p:nvPr>
            <p:ph type="body" sz="quarter" idx="150"/>
          </p:nvPr>
        </p:nvSpPr>
        <p:spPr/>
        <p:txBody>
          <a:bodyPr>
            <a:normAutofit fontScale="92500" lnSpcReduction="10000"/>
          </a:bodyPr>
          <a:lstStyle/>
          <a:p>
            <a:endParaRPr lang="en-US"/>
          </a:p>
        </p:txBody>
      </p:sp>
      <p:sp>
        <p:nvSpPr>
          <p:cNvPr id="17" name="Text Placeholder 16">
            <a:extLst>
              <a:ext uri="{FF2B5EF4-FFF2-40B4-BE49-F238E27FC236}">
                <a16:creationId xmlns:a16="http://schemas.microsoft.com/office/drawing/2014/main" id="{DF53DC26-7F50-5F44-B9B5-AAC66367A3C3}"/>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457FE272-5763-3D48-B93E-52EFD36EF16C}"/>
              </a:ext>
            </a:extLst>
          </p:cNvPr>
          <p:cNvSpPr>
            <a:spLocks noGrp="1"/>
          </p:cNvSpPr>
          <p:nvPr>
            <p:ph type="body" sz="quarter" idx="185"/>
          </p:nvPr>
        </p:nvSpPr>
        <p:spPr/>
        <p:txBody>
          <a:bodyPr>
            <a:normAutofit lnSpcReduction="10000"/>
          </a:bodyPr>
          <a:lstStyle/>
          <a:p>
            <a:endParaRPr lang="en-US"/>
          </a:p>
        </p:txBody>
      </p:sp>
    </p:spTree>
    <p:extLst>
      <p:ext uri="{BB962C8B-B14F-4D97-AF65-F5344CB8AC3E}">
        <p14:creationId xmlns:p14="http://schemas.microsoft.com/office/powerpoint/2010/main" val="1261425497"/>
      </p:ext>
    </p:extLst>
  </p:cSld>
  <p:clrMapOvr>
    <a:masterClrMapping/>
  </p:clrMapOvr>
</p:sld>
</file>

<file path=ppt/theme/theme1.xml><?xml version="1.0" encoding="utf-8"?>
<a:theme xmlns:a="http://schemas.openxmlformats.org/drawingml/2006/main" name="36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1491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2012-02-06T18:46:22Z</dcterms:created>
  <dcterms:modified xsi:type="dcterms:W3CDTF">2020-08-07T22:03:24Z</dcterms:modified>
  <cp:category>Research poster templates </cp:category>
</cp:coreProperties>
</file>