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94" autoAdjust="0"/>
  </p:normalViewPr>
  <p:slideViewPr>
    <p:cSldViewPr snapToGrid="0" snapToObjects="1" showGuides="1">
      <p:cViewPr varScale="1">
        <p:scale>
          <a:sx n="24" d="100"/>
          <a:sy n="24" d="100"/>
        </p:scale>
        <p:origin x="2680" y="240"/>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127915"/>
            <a:ext cx="31998968"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47755"/>
            <a:ext cx="31998968"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1"/>
            <a:ext cx="31998968"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598284-F28D-A64F-83EE-A86CA6EC938B}"/>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A8CE8E3-AE08-7141-8144-8FB830A2D4B4}"/>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4">
            <a:extLst>
              <a:ext uri="{FF2B5EF4-FFF2-40B4-BE49-F238E27FC236}">
                <a16:creationId xmlns:a16="http://schemas.microsoft.com/office/drawing/2014/main" id="{3FFCB1CF-053D-954E-8947-A06DFECB49EC}"/>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7" name="Table 6">
            <a:extLst>
              <a:ext uri="{FF2B5EF4-FFF2-40B4-BE49-F238E27FC236}">
                <a16:creationId xmlns:a16="http://schemas.microsoft.com/office/drawing/2014/main" id="{F996620D-E92A-774B-8741-82D96712A9A9}"/>
              </a:ext>
            </a:extLst>
          </p:cNvPr>
          <p:cNvGraphicFramePr>
            <a:graphicFrameLocks noGrp="1"/>
          </p:cNvGraphicFramePr>
          <p:nvPr userDrawn="1">
            <p:extLst>
              <p:ext uri="{D42A27DB-BD31-4B8C-83A1-F6EECF244321}">
                <p14:modId xmlns:p14="http://schemas.microsoft.com/office/powerpoint/2010/main" val="159118919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905EDBB6-780F-FD49-9538-B30724256FC5}"/>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B91B61-1BF7-CF4F-A115-F49A79331A94}"/>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DC4674-0CF7-354A-A116-FE36983B2F8A}"/>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4">
            <a:extLst>
              <a:ext uri="{FF2B5EF4-FFF2-40B4-BE49-F238E27FC236}">
                <a16:creationId xmlns:a16="http://schemas.microsoft.com/office/drawing/2014/main" id="{DE33BC39-810B-224F-8803-2E61979327C9}"/>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8" name="Text Placeholder 3">
            <a:extLst>
              <a:ext uri="{FF2B5EF4-FFF2-40B4-BE49-F238E27FC236}">
                <a16:creationId xmlns:a16="http://schemas.microsoft.com/office/drawing/2014/main" id="{5DD732AC-3E9E-AA4A-B182-B91BD39117A4}"/>
              </a:ext>
            </a:extLst>
          </p:cNvPr>
          <p:cNvSpPr txBox="1">
            <a:spLocks/>
          </p:cNvSpPr>
          <p:nvPr userDrawn="1"/>
        </p:nvSpPr>
        <p:spPr>
          <a:xfrm>
            <a:off x="459674" y="6378481"/>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9" name="Text Placeholder 5">
            <a:extLst>
              <a:ext uri="{FF2B5EF4-FFF2-40B4-BE49-F238E27FC236}">
                <a16:creationId xmlns:a16="http://schemas.microsoft.com/office/drawing/2014/main" id="{609F4039-E820-734C-ADDF-D84CC5DAE2AE}"/>
              </a:ext>
            </a:extLst>
          </p:cNvPr>
          <p:cNvSpPr txBox="1">
            <a:spLocks/>
          </p:cNvSpPr>
          <p:nvPr userDrawn="1"/>
        </p:nvSpPr>
        <p:spPr>
          <a:xfrm>
            <a:off x="477827"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INTRODUCTION or ABSTRACT</a:t>
            </a:r>
            <a:endParaRPr lang="en-US" dirty="0"/>
          </a:p>
        </p:txBody>
      </p:sp>
      <p:sp>
        <p:nvSpPr>
          <p:cNvPr id="11" name="Text Placeholder 5">
            <a:extLst>
              <a:ext uri="{FF2B5EF4-FFF2-40B4-BE49-F238E27FC236}">
                <a16:creationId xmlns:a16="http://schemas.microsoft.com/office/drawing/2014/main" id="{9E0C7155-99EC-7148-984A-9AED97984EBE}"/>
              </a:ext>
            </a:extLst>
          </p:cNvPr>
          <p:cNvSpPr txBox="1">
            <a:spLocks/>
          </p:cNvSpPr>
          <p:nvPr userDrawn="1"/>
        </p:nvSpPr>
        <p:spPr>
          <a:xfrm>
            <a:off x="477825" y="14212513"/>
            <a:ext cx="10050462"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OBJECTIVES</a:t>
            </a:r>
            <a:endParaRPr lang="en-US" dirty="0"/>
          </a:p>
        </p:txBody>
      </p:sp>
      <p:sp>
        <p:nvSpPr>
          <p:cNvPr id="12" name="Text Placeholder 3">
            <a:extLst>
              <a:ext uri="{FF2B5EF4-FFF2-40B4-BE49-F238E27FC236}">
                <a16:creationId xmlns:a16="http://schemas.microsoft.com/office/drawing/2014/main" id="{FD6EF4D6-BCDF-0E4D-8328-4D5259E0E1AF}"/>
              </a:ext>
            </a:extLst>
          </p:cNvPr>
          <p:cNvSpPr txBox="1">
            <a:spLocks/>
          </p:cNvSpPr>
          <p:nvPr userDrawn="1"/>
        </p:nvSpPr>
        <p:spPr>
          <a:xfrm>
            <a:off x="11460161"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3" name="Text Placeholder 5">
            <a:extLst>
              <a:ext uri="{FF2B5EF4-FFF2-40B4-BE49-F238E27FC236}">
                <a16:creationId xmlns:a16="http://schemas.microsoft.com/office/drawing/2014/main" id="{F03D84C9-4789-2645-A0D4-1041D18D8A3D}"/>
              </a:ext>
            </a:extLst>
          </p:cNvPr>
          <p:cNvSpPr txBox="1">
            <a:spLocks/>
          </p:cNvSpPr>
          <p:nvPr userDrawn="1"/>
        </p:nvSpPr>
        <p:spPr>
          <a:xfrm>
            <a:off x="11460162"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MATERIALS &amp; METHODS</a:t>
            </a:r>
            <a:endParaRPr lang="en-US" dirty="0"/>
          </a:p>
        </p:txBody>
      </p:sp>
      <p:sp>
        <p:nvSpPr>
          <p:cNvPr id="14" name="Text Placeholder 3">
            <a:extLst>
              <a:ext uri="{FF2B5EF4-FFF2-40B4-BE49-F238E27FC236}">
                <a16:creationId xmlns:a16="http://schemas.microsoft.com/office/drawing/2014/main" id="{48B0F29A-1496-164F-B7A8-A71F3831EAD6}"/>
              </a:ext>
            </a:extLst>
          </p:cNvPr>
          <p:cNvSpPr txBox="1">
            <a:spLocks/>
          </p:cNvSpPr>
          <p:nvPr userDrawn="1"/>
        </p:nvSpPr>
        <p:spPr>
          <a:xfrm>
            <a:off x="22385343"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5" name="Text Placeholder 5">
            <a:extLst>
              <a:ext uri="{FF2B5EF4-FFF2-40B4-BE49-F238E27FC236}">
                <a16:creationId xmlns:a16="http://schemas.microsoft.com/office/drawing/2014/main" id="{F8EF562C-EBD7-054A-A2AC-2878C2B07911}"/>
              </a:ext>
            </a:extLst>
          </p:cNvPr>
          <p:cNvSpPr txBox="1">
            <a:spLocks/>
          </p:cNvSpPr>
          <p:nvPr userDrawn="1"/>
        </p:nvSpPr>
        <p:spPr>
          <a:xfrm>
            <a:off x="22377404" y="5548749"/>
            <a:ext cx="10058400"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RESULTS</a:t>
            </a:r>
            <a:endParaRPr lang="en-US" dirty="0"/>
          </a:p>
        </p:txBody>
      </p:sp>
      <p:sp>
        <p:nvSpPr>
          <p:cNvPr id="16" name="Text Placeholder 5">
            <a:extLst>
              <a:ext uri="{FF2B5EF4-FFF2-40B4-BE49-F238E27FC236}">
                <a16:creationId xmlns:a16="http://schemas.microsoft.com/office/drawing/2014/main" id="{6EBFD6E6-D930-EE40-8FC7-D76AF1D0E745}"/>
              </a:ext>
            </a:extLst>
          </p:cNvPr>
          <p:cNvSpPr txBox="1">
            <a:spLocks/>
          </p:cNvSpPr>
          <p:nvPr userDrawn="1"/>
        </p:nvSpPr>
        <p:spPr>
          <a:xfrm>
            <a:off x="33390292" y="5548749"/>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CONCLUSIONS</a:t>
            </a:r>
            <a:endParaRPr lang="en-US" dirty="0"/>
          </a:p>
        </p:txBody>
      </p:sp>
      <p:sp>
        <p:nvSpPr>
          <p:cNvPr id="17" name="Text Placeholder 3">
            <a:extLst>
              <a:ext uri="{FF2B5EF4-FFF2-40B4-BE49-F238E27FC236}">
                <a16:creationId xmlns:a16="http://schemas.microsoft.com/office/drawing/2014/main" id="{802A46EB-776F-BF46-A88D-CF9AB67DA71E}"/>
              </a:ext>
            </a:extLst>
          </p:cNvPr>
          <p:cNvSpPr txBox="1">
            <a:spLocks/>
          </p:cNvSpPr>
          <p:nvPr userDrawn="1"/>
        </p:nvSpPr>
        <p:spPr>
          <a:xfrm>
            <a:off x="33390292" y="6378481"/>
            <a:ext cx="10047018"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8" name="Text Placeholder 5">
            <a:extLst>
              <a:ext uri="{FF2B5EF4-FFF2-40B4-BE49-F238E27FC236}">
                <a16:creationId xmlns:a16="http://schemas.microsoft.com/office/drawing/2014/main" id="{25460E65-74E6-8846-A727-BB6BBAD071AE}"/>
              </a:ext>
            </a:extLst>
          </p:cNvPr>
          <p:cNvSpPr txBox="1">
            <a:spLocks/>
          </p:cNvSpPr>
          <p:nvPr userDrawn="1"/>
        </p:nvSpPr>
        <p:spPr>
          <a:xfrm>
            <a:off x="33390292" y="14272738"/>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REFERENCES</a:t>
            </a:r>
            <a:endParaRPr lang="en-US" dirty="0"/>
          </a:p>
        </p:txBody>
      </p:sp>
      <p:sp>
        <p:nvSpPr>
          <p:cNvPr id="19" name="Text Placeholder 3">
            <a:extLst>
              <a:ext uri="{FF2B5EF4-FFF2-40B4-BE49-F238E27FC236}">
                <a16:creationId xmlns:a16="http://schemas.microsoft.com/office/drawing/2014/main" id="{4F37FE17-0EC4-9F4C-9A7E-25D1C6169A89}"/>
              </a:ext>
            </a:extLst>
          </p:cNvPr>
          <p:cNvSpPr txBox="1">
            <a:spLocks/>
          </p:cNvSpPr>
          <p:nvPr userDrawn="1"/>
        </p:nvSpPr>
        <p:spPr>
          <a:xfrm>
            <a:off x="33390292" y="15011402"/>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0" name="Text Placeholder 5">
            <a:extLst>
              <a:ext uri="{FF2B5EF4-FFF2-40B4-BE49-F238E27FC236}">
                <a16:creationId xmlns:a16="http://schemas.microsoft.com/office/drawing/2014/main" id="{99AB85CB-8CCD-D64F-BB54-7D62FBC4C219}"/>
              </a:ext>
            </a:extLst>
          </p:cNvPr>
          <p:cNvSpPr txBox="1">
            <a:spLocks/>
          </p:cNvSpPr>
          <p:nvPr userDrawn="1"/>
        </p:nvSpPr>
        <p:spPr>
          <a:xfrm>
            <a:off x="33390292" y="25679401"/>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ACKNOWLEDGEMENTS or  CONTACT</a:t>
            </a:r>
            <a:endParaRPr lang="en-US" dirty="0"/>
          </a:p>
        </p:txBody>
      </p:sp>
      <p:sp>
        <p:nvSpPr>
          <p:cNvPr id="21" name="Text Placeholder 3">
            <a:extLst>
              <a:ext uri="{FF2B5EF4-FFF2-40B4-BE49-F238E27FC236}">
                <a16:creationId xmlns:a16="http://schemas.microsoft.com/office/drawing/2014/main" id="{13FCCE08-C822-FD48-95EB-FFA5C8601F56}"/>
              </a:ext>
            </a:extLst>
          </p:cNvPr>
          <p:cNvSpPr txBox="1">
            <a:spLocks/>
          </p:cNvSpPr>
          <p:nvPr userDrawn="1"/>
        </p:nvSpPr>
        <p:spPr>
          <a:xfrm>
            <a:off x="33390292" y="26433446"/>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2" name="Text Placeholder 3">
            <a:extLst>
              <a:ext uri="{FF2B5EF4-FFF2-40B4-BE49-F238E27FC236}">
                <a16:creationId xmlns:a16="http://schemas.microsoft.com/office/drawing/2014/main" id="{84E05100-FF55-554B-9C62-0172D9F4627E}"/>
              </a:ext>
            </a:extLst>
          </p:cNvPr>
          <p:cNvSpPr txBox="1">
            <a:spLocks/>
          </p:cNvSpPr>
          <p:nvPr userDrawn="1"/>
        </p:nvSpPr>
        <p:spPr>
          <a:xfrm>
            <a:off x="459674" y="14951552"/>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3" name="Text Placeholder 76">
            <a:extLst>
              <a:ext uri="{FF2B5EF4-FFF2-40B4-BE49-F238E27FC236}">
                <a16:creationId xmlns:a16="http://schemas.microsoft.com/office/drawing/2014/main" id="{0F455A0D-C545-4747-8E3B-634B87BC0696}"/>
              </a:ext>
            </a:extLst>
          </p:cNvPr>
          <p:cNvSpPr txBox="1">
            <a:spLocks/>
          </p:cNvSpPr>
          <p:nvPr userDrawn="1"/>
        </p:nvSpPr>
        <p:spPr>
          <a:xfrm>
            <a:off x="5932593" y="3127915"/>
            <a:ext cx="31998968" cy="1280160"/>
          </a:xfrm>
          <a:prstGeom prst="rect">
            <a:avLst/>
          </a:prstGeom>
        </p:spPr>
        <p:txBody>
          <a:bodyPr>
            <a:normAutofit/>
          </a:bodyPr>
          <a:lstStyle>
            <a:lvl1pPr marL="0" indent="0" algn="ctr" defTabSz="4388900" rtl="0" eaLnBrk="1" latinLnBrk="0" hangingPunct="1">
              <a:spcBef>
                <a:spcPct val="20000"/>
              </a:spcBef>
              <a:buFontTx/>
              <a:buNone/>
              <a:defRPr sz="54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affiliations</a:t>
            </a:r>
            <a:endParaRPr lang="en-US" dirty="0"/>
          </a:p>
        </p:txBody>
      </p:sp>
      <p:sp>
        <p:nvSpPr>
          <p:cNvPr id="24" name="Text Placeholder 76">
            <a:extLst>
              <a:ext uri="{FF2B5EF4-FFF2-40B4-BE49-F238E27FC236}">
                <a16:creationId xmlns:a16="http://schemas.microsoft.com/office/drawing/2014/main" id="{007FCA07-B2D2-8D4C-8FC8-0CA2ED81515C}"/>
              </a:ext>
            </a:extLst>
          </p:cNvPr>
          <p:cNvSpPr txBox="1">
            <a:spLocks/>
          </p:cNvSpPr>
          <p:nvPr userDrawn="1"/>
        </p:nvSpPr>
        <p:spPr>
          <a:xfrm>
            <a:off x="5932593" y="1847755"/>
            <a:ext cx="31998968" cy="1280160"/>
          </a:xfrm>
          <a:prstGeom prst="rect">
            <a:avLst/>
          </a:prstGeom>
        </p:spPr>
        <p:txBody>
          <a:bodyPr anchor="t" anchorCtr="1">
            <a:normAutofit lnSpcReduction="10000"/>
          </a:bodyPr>
          <a:lstStyle>
            <a:lvl1pPr marL="0" indent="0" algn="ctr" defTabSz="4388900" rtl="0" eaLnBrk="1" latinLnBrk="0" hangingPunct="1">
              <a:spcBef>
                <a:spcPct val="20000"/>
              </a:spcBef>
              <a:buFontTx/>
              <a:buNone/>
              <a:defRPr sz="80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authors</a:t>
            </a:r>
            <a:endParaRPr lang="en-US" dirty="0"/>
          </a:p>
        </p:txBody>
      </p:sp>
      <p:sp>
        <p:nvSpPr>
          <p:cNvPr id="25" name="Text Placeholder 76">
            <a:extLst>
              <a:ext uri="{FF2B5EF4-FFF2-40B4-BE49-F238E27FC236}">
                <a16:creationId xmlns:a16="http://schemas.microsoft.com/office/drawing/2014/main" id="{7C518942-3AE3-994C-8E67-4A9277D25E95}"/>
              </a:ext>
            </a:extLst>
          </p:cNvPr>
          <p:cNvSpPr txBox="1">
            <a:spLocks/>
          </p:cNvSpPr>
          <p:nvPr userDrawn="1"/>
        </p:nvSpPr>
        <p:spPr>
          <a:xfrm>
            <a:off x="5932593" y="209781"/>
            <a:ext cx="31998968" cy="1637973"/>
          </a:xfrm>
          <a:prstGeom prst="rect">
            <a:avLst/>
          </a:prstGeom>
        </p:spPr>
        <p:txBody>
          <a:bodyPr anchor="t" anchorCtr="1">
            <a:normAutofit/>
          </a:bodyPr>
          <a:lstStyle>
            <a:lvl1pPr marL="0" indent="0" algn="ctr" defTabSz="4388900" rtl="0" eaLnBrk="1" latinLnBrk="0" hangingPunct="1">
              <a:spcBef>
                <a:spcPct val="20000"/>
              </a:spcBef>
              <a:buFontTx/>
              <a:buNone/>
              <a:defRPr sz="9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title</a:t>
            </a:r>
            <a:endParaRPr lang="en-US" dirty="0"/>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31384A-E981-0946-ADDC-4722A18960F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B9651DF-245B-DE47-A8E1-DE4F451C0B9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3A75B69-B887-494F-8354-19A97A084D6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34D45A7-2E10-C448-9D0E-72B47E945C7F}"/>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8AFEEE7D-41C4-3B45-BFE6-D61F77CAFF9F}"/>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AFF5B475-9F52-1146-91E8-20386B9076AF}"/>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BDBE325A-33E3-B441-A039-0C963F23F3C2}"/>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027FBB48-301F-E54B-9C0F-B0AF4F8F13C3}"/>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A84428BB-306F-7648-8365-865D8442AB50}"/>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38D54E99-CD09-EA42-AB77-4AB0DEE80F5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D11F3E96-6F91-E14D-AC57-F39AA9727DD5}"/>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43E79531-0049-6141-B5CA-58A1EF687D2C}"/>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D746C96D-B21A-EA44-A733-07A4BF375FD4}"/>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E88D1D93-1749-134C-B259-6CB1F13ABE6B}"/>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06B6F172-D328-DF42-880A-89E335C89DF1}"/>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151933EC-B042-8942-9D9C-760FADF42540}"/>
              </a:ext>
            </a:extLst>
          </p:cNvPr>
          <p:cNvSpPr>
            <a:spLocks noGrp="1"/>
          </p:cNvSpPr>
          <p:nvPr>
            <p:ph type="body" sz="quarter" idx="151"/>
          </p:nvPr>
        </p:nvSpPr>
        <p:spPr/>
        <p:txBody>
          <a:bodyPr>
            <a:normAutofit lnSpcReduction="10000"/>
          </a:bodyPr>
          <a:lstStyle/>
          <a:p>
            <a:endParaRPr lang="en-US"/>
          </a:p>
        </p:txBody>
      </p:sp>
      <p:sp>
        <p:nvSpPr>
          <p:cNvPr id="18" name="Text Placeholder 17">
            <a:extLst>
              <a:ext uri="{FF2B5EF4-FFF2-40B4-BE49-F238E27FC236}">
                <a16:creationId xmlns:a16="http://schemas.microsoft.com/office/drawing/2014/main" id="{4D173F97-16EA-804F-A097-81BA0AA49E2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727187881"/>
      </p:ext>
    </p:extLst>
  </p:cSld>
  <p:clrMapOvr>
    <a:masterClrMapping/>
  </p:clrMapOvr>
</p:sld>
</file>

<file path=ppt/theme/theme1.xml><?xml version="1.0" encoding="utf-8"?>
<a:theme xmlns:a="http://schemas.openxmlformats.org/drawingml/2006/main" name="36x48-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820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Wingdings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66</cp:revision>
  <dcterms:created xsi:type="dcterms:W3CDTF">2012-02-03T19:11:35Z</dcterms:created>
  <dcterms:modified xsi:type="dcterms:W3CDTF">2020-08-07T22:15:50Z</dcterms:modified>
  <cp:category>Research poster templates</cp:category>
</cp:coreProperties>
</file>