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5999738" cy="35999738"/>
  <p:notesSz cx="6858000" cy="9144000"/>
  <p:defaultTextStyle>
    <a:defPPr>
      <a:defRPr lang="en-US"/>
    </a:defPPr>
    <a:lvl1pPr marL="0" algn="l" defTabSz="4235368" rtl="0" eaLnBrk="1" latinLnBrk="0" hangingPunct="1">
      <a:defRPr sz="8323" kern="1200">
        <a:solidFill>
          <a:schemeClr val="tx1"/>
        </a:solidFill>
        <a:latin typeface="+mn-lt"/>
        <a:ea typeface="+mn-ea"/>
        <a:cs typeface="+mn-cs"/>
      </a:defRPr>
    </a:lvl1pPr>
    <a:lvl2pPr marL="2117685" algn="l" defTabSz="4235368" rtl="0" eaLnBrk="1" latinLnBrk="0" hangingPunct="1">
      <a:defRPr sz="8323" kern="1200">
        <a:solidFill>
          <a:schemeClr val="tx1"/>
        </a:solidFill>
        <a:latin typeface="+mn-lt"/>
        <a:ea typeface="+mn-ea"/>
        <a:cs typeface="+mn-cs"/>
      </a:defRPr>
    </a:lvl2pPr>
    <a:lvl3pPr marL="4235368" algn="l" defTabSz="4235368" rtl="0" eaLnBrk="1" latinLnBrk="0" hangingPunct="1">
      <a:defRPr sz="8323" kern="1200">
        <a:solidFill>
          <a:schemeClr val="tx1"/>
        </a:solidFill>
        <a:latin typeface="+mn-lt"/>
        <a:ea typeface="+mn-ea"/>
        <a:cs typeface="+mn-cs"/>
      </a:defRPr>
    </a:lvl3pPr>
    <a:lvl4pPr marL="6353051" algn="l" defTabSz="4235368" rtl="0" eaLnBrk="1" latinLnBrk="0" hangingPunct="1">
      <a:defRPr sz="8323" kern="1200">
        <a:solidFill>
          <a:schemeClr val="tx1"/>
        </a:solidFill>
        <a:latin typeface="+mn-lt"/>
        <a:ea typeface="+mn-ea"/>
        <a:cs typeface="+mn-cs"/>
      </a:defRPr>
    </a:lvl4pPr>
    <a:lvl5pPr marL="8470734" algn="l" defTabSz="4235368" rtl="0" eaLnBrk="1" latinLnBrk="0" hangingPunct="1">
      <a:defRPr sz="8323" kern="1200">
        <a:solidFill>
          <a:schemeClr val="tx1"/>
        </a:solidFill>
        <a:latin typeface="+mn-lt"/>
        <a:ea typeface="+mn-ea"/>
        <a:cs typeface="+mn-cs"/>
      </a:defRPr>
    </a:lvl5pPr>
    <a:lvl6pPr marL="10588419" algn="l" defTabSz="4235368" rtl="0" eaLnBrk="1" latinLnBrk="0" hangingPunct="1">
      <a:defRPr sz="8323" kern="1200">
        <a:solidFill>
          <a:schemeClr val="tx1"/>
        </a:solidFill>
        <a:latin typeface="+mn-lt"/>
        <a:ea typeface="+mn-ea"/>
        <a:cs typeface="+mn-cs"/>
      </a:defRPr>
    </a:lvl6pPr>
    <a:lvl7pPr marL="12706104" algn="l" defTabSz="4235368" rtl="0" eaLnBrk="1" latinLnBrk="0" hangingPunct="1">
      <a:defRPr sz="8323" kern="1200">
        <a:solidFill>
          <a:schemeClr val="tx1"/>
        </a:solidFill>
        <a:latin typeface="+mn-lt"/>
        <a:ea typeface="+mn-ea"/>
        <a:cs typeface="+mn-cs"/>
      </a:defRPr>
    </a:lvl7pPr>
    <a:lvl8pPr marL="14823786" algn="l" defTabSz="4235368" rtl="0" eaLnBrk="1" latinLnBrk="0" hangingPunct="1">
      <a:defRPr sz="8323" kern="1200">
        <a:solidFill>
          <a:schemeClr val="tx1"/>
        </a:solidFill>
        <a:latin typeface="+mn-lt"/>
        <a:ea typeface="+mn-ea"/>
        <a:cs typeface="+mn-cs"/>
      </a:defRPr>
    </a:lvl8pPr>
    <a:lvl9pPr marL="16941471" algn="l" defTabSz="4235368" rtl="0" eaLnBrk="1" latinLnBrk="0" hangingPunct="1">
      <a:defRPr sz="832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4707" autoAdjust="0"/>
  </p:normalViewPr>
  <p:slideViewPr>
    <p:cSldViewPr snapToGrid="0" snapToObjects="1" showGuides="1">
      <p:cViewPr varScale="1">
        <p:scale>
          <a:sx n="23" d="100"/>
          <a:sy n="23" d="100"/>
        </p:scale>
        <p:origin x="2008"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235368" rtl="0" eaLnBrk="1" latinLnBrk="0" hangingPunct="1">
      <a:defRPr sz="5624" kern="1200">
        <a:solidFill>
          <a:schemeClr val="tx1"/>
        </a:solidFill>
        <a:latin typeface="+mn-lt"/>
        <a:ea typeface="+mn-ea"/>
        <a:cs typeface="+mn-cs"/>
      </a:defRPr>
    </a:lvl1pPr>
    <a:lvl2pPr marL="2117685" algn="l" defTabSz="4235368" rtl="0" eaLnBrk="1" latinLnBrk="0" hangingPunct="1">
      <a:defRPr sz="5624" kern="1200">
        <a:solidFill>
          <a:schemeClr val="tx1"/>
        </a:solidFill>
        <a:latin typeface="+mn-lt"/>
        <a:ea typeface="+mn-ea"/>
        <a:cs typeface="+mn-cs"/>
      </a:defRPr>
    </a:lvl2pPr>
    <a:lvl3pPr marL="4235368" algn="l" defTabSz="4235368" rtl="0" eaLnBrk="1" latinLnBrk="0" hangingPunct="1">
      <a:defRPr sz="5624" kern="1200">
        <a:solidFill>
          <a:schemeClr val="tx1"/>
        </a:solidFill>
        <a:latin typeface="+mn-lt"/>
        <a:ea typeface="+mn-ea"/>
        <a:cs typeface="+mn-cs"/>
      </a:defRPr>
    </a:lvl3pPr>
    <a:lvl4pPr marL="6353051" algn="l" defTabSz="4235368" rtl="0" eaLnBrk="1" latinLnBrk="0" hangingPunct="1">
      <a:defRPr sz="5624" kern="1200">
        <a:solidFill>
          <a:schemeClr val="tx1"/>
        </a:solidFill>
        <a:latin typeface="+mn-lt"/>
        <a:ea typeface="+mn-ea"/>
        <a:cs typeface="+mn-cs"/>
      </a:defRPr>
    </a:lvl4pPr>
    <a:lvl5pPr marL="8470734" algn="l" defTabSz="4235368" rtl="0" eaLnBrk="1" latinLnBrk="0" hangingPunct="1">
      <a:defRPr sz="5624" kern="1200">
        <a:solidFill>
          <a:schemeClr val="tx1"/>
        </a:solidFill>
        <a:latin typeface="+mn-lt"/>
        <a:ea typeface="+mn-ea"/>
        <a:cs typeface="+mn-cs"/>
      </a:defRPr>
    </a:lvl5pPr>
    <a:lvl6pPr marL="10588419" algn="l" defTabSz="4235368" rtl="0" eaLnBrk="1" latinLnBrk="0" hangingPunct="1">
      <a:defRPr sz="5624" kern="1200">
        <a:solidFill>
          <a:schemeClr val="tx1"/>
        </a:solidFill>
        <a:latin typeface="+mn-lt"/>
        <a:ea typeface="+mn-ea"/>
        <a:cs typeface="+mn-cs"/>
      </a:defRPr>
    </a:lvl6pPr>
    <a:lvl7pPr marL="12706104" algn="l" defTabSz="4235368" rtl="0" eaLnBrk="1" latinLnBrk="0" hangingPunct="1">
      <a:defRPr sz="5624" kern="1200">
        <a:solidFill>
          <a:schemeClr val="tx1"/>
        </a:solidFill>
        <a:latin typeface="+mn-lt"/>
        <a:ea typeface="+mn-ea"/>
        <a:cs typeface="+mn-cs"/>
      </a:defRPr>
    </a:lvl7pPr>
    <a:lvl8pPr marL="14823786" algn="l" defTabSz="4235368" rtl="0" eaLnBrk="1" latinLnBrk="0" hangingPunct="1">
      <a:defRPr sz="5624" kern="1200">
        <a:solidFill>
          <a:schemeClr val="tx1"/>
        </a:solidFill>
        <a:latin typeface="+mn-lt"/>
        <a:ea typeface="+mn-ea"/>
        <a:cs typeface="+mn-cs"/>
      </a:defRPr>
    </a:lvl8pPr>
    <a:lvl9pPr marL="16941471" algn="l" defTabSz="4235368" rtl="0" eaLnBrk="1" latinLnBrk="0" hangingPunct="1">
      <a:defRPr sz="56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6425827"/>
            <a:ext cx="16533519"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2" y="5839913"/>
            <a:ext cx="16520468"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624153"/>
            <a:ext cx="16510035"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731357" y="5886313"/>
            <a:ext cx="16442417"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731357" y="6553691"/>
            <a:ext cx="16442417"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732988" y="15609177"/>
            <a:ext cx="16436116"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733199" y="16257004"/>
            <a:ext cx="16442417"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718186" y="28111195"/>
            <a:ext cx="16442417"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718453" y="28767136"/>
            <a:ext cx="16450652"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2" y="16257349"/>
            <a:ext cx="16520466"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756506" y="4250338"/>
            <a:ext cx="26797792" cy="775111"/>
          </a:xfrm>
          <a:prstGeom prst="rect">
            <a:avLst/>
          </a:prstGeom>
        </p:spPr>
        <p:txBody>
          <a:bodyPr lIns="95646" tIns="47823" rIns="95646" bIns="47823" anchor="t" anchorCtr="0">
            <a:normAutofit/>
          </a:bodyPr>
          <a:lstStyle>
            <a:lvl1pPr marL="0" indent="0" algn="l">
              <a:buFontTx/>
              <a:buNone/>
              <a:defRPr sz="4429"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affiliations</a:t>
            </a:r>
          </a:p>
        </p:txBody>
      </p:sp>
      <p:sp>
        <p:nvSpPr>
          <p:cNvPr id="79" name="Text Placeholder 76"/>
          <p:cNvSpPr>
            <a:spLocks noGrp="1"/>
          </p:cNvSpPr>
          <p:nvPr>
            <p:ph type="body" sz="quarter" idx="151" hasCustomPrompt="1"/>
          </p:nvPr>
        </p:nvSpPr>
        <p:spPr>
          <a:xfrm>
            <a:off x="756506" y="3233348"/>
            <a:ext cx="26797792" cy="750882"/>
          </a:xfrm>
          <a:prstGeom prst="rect">
            <a:avLst/>
          </a:prstGeom>
        </p:spPr>
        <p:txBody>
          <a:bodyPr lIns="95646" tIns="47823" rIns="95646" bIns="47823" anchor="t" anchorCtr="0">
            <a:normAutofit/>
          </a:bodyPr>
          <a:lstStyle>
            <a:lvl1pPr marL="0" indent="0" algn="l">
              <a:buFontTx/>
              <a:buNone/>
              <a:defRPr sz="4429"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authors</a:t>
            </a:r>
          </a:p>
        </p:txBody>
      </p:sp>
      <p:sp>
        <p:nvSpPr>
          <p:cNvPr id="80" name="Text Placeholder 76"/>
          <p:cNvSpPr>
            <a:spLocks noGrp="1"/>
          </p:cNvSpPr>
          <p:nvPr>
            <p:ph type="body" sz="quarter" idx="153" hasCustomPrompt="1"/>
          </p:nvPr>
        </p:nvSpPr>
        <p:spPr>
          <a:xfrm>
            <a:off x="756506" y="1345376"/>
            <a:ext cx="26797792" cy="1637974"/>
          </a:xfrm>
          <a:prstGeom prst="rect">
            <a:avLst/>
          </a:prstGeom>
        </p:spPr>
        <p:txBody>
          <a:bodyPr lIns="95646" tIns="47823" rIns="95646" bIns="47823" anchor="t" anchorCtr="0">
            <a:normAutofit/>
          </a:bodyPr>
          <a:lstStyle>
            <a:lvl1pPr marL="0" indent="0" algn="l">
              <a:buFontTx/>
              <a:buNone/>
              <a:defRPr sz="7874"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741621" y="6425827"/>
            <a:ext cx="16533519"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756512" y="5839913"/>
            <a:ext cx="16520468"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756506" y="15624153"/>
            <a:ext cx="16510035"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18731357" y="5886313"/>
            <a:ext cx="16442417"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18731357" y="6553691"/>
            <a:ext cx="16442417"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18732988" y="15609177"/>
            <a:ext cx="16436116"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18733199" y="16257004"/>
            <a:ext cx="16442417"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18718186" y="28111195"/>
            <a:ext cx="16442417" cy="600212"/>
          </a:xfrm>
          <a:prstGeom prst="rect">
            <a:avLst/>
          </a:prstGeom>
          <a:solidFill>
            <a:schemeClr val="accent6"/>
          </a:solidFill>
        </p:spPr>
        <p:txBody>
          <a:bodyPr wrap="square" lIns="78446" tIns="78446" rIns="78446" bIns="78446" anchor="ctr" anchorCtr="0">
            <a:spAutoFit/>
          </a:bodyPr>
          <a:lstStyle>
            <a:lvl1pPr marL="0" indent="0" algn="l">
              <a:buNone/>
              <a:defRPr sz="2871"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18718453" y="28767136"/>
            <a:ext cx="16450652"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741622" y="16257349"/>
            <a:ext cx="16520466" cy="749551"/>
          </a:xfrm>
          <a:prstGeom prst="rect">
            <a:avLst/>
          </a:prstGeom>
        </p:spPr>
        <p:txBody>
          <a:bodyPr wrap="square" lIns="196113" tIns="196113" rIns="196113" bIns="196113">
            <a:spAutoFit/>
          </a:bodyPr>
          <a:lstStyle>
            <a:lvl1pPr marL="0" indent="0">
              <a:buNone/>
              <a:defRPr sz="2297">
                <a:solidFill>
                  <a:schemeClr val="tx2"/>
                </a:solidFill>
                <a:latin typeface="Helvetica" pitchFamily="2" charset="0"/>
                <a:cs typeface="Times New Roman" panose="02020603050405020304" pitchFamily="18" charset="0"/>
              </a:defRPr>
            </a:lvl1pPr>
            <a:lvl2pPr marL="1045536" indent="-402129">
              <a:defRPr sz="1804">
                <a:latin typeface="Trebuchet MS" pitchFamily="34" charset="0"/>
              </a:defRPr>
            </a:lvl2pPr>
            <a:lvl3pPr marL="1447665" indent="-402129">
              <a:defRPr sz="1804">
                <a:latin typeface="Trebuchet MS" pitchFamily="34" charset="0"/>
              </a:defRPr>
            </a:lvl3pPr>
            <a:lvl4pPr marL="1890007" indent="-442342">
              <a:defRPr sz="1804">
                <a:latin typeface="Trebuchet MS" pitchFamily="34" charset="0"/>
              </a:defRPr>
            </a:lvl4pPr>
            <a:lvl5pPr marL="2211711" indent="-321704">
              <a:defRPr sz="1804">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756506" y="4250338"/>
            <a:ext cx="26797792" cy="775111"/>
          </a:xfrm>
          <a:prstGeom prst="rect">
            <a:avLst/>
          </a:prstGeom>
        </p:spPr>
        <p:txBody>
          <a:bodyPr lIns="95646" tIns="47823" rIns="95646" bIns="47823" anchor="t" anchorCtr="0">
            <a:normAutofit/>
          </a:bodyPr>
          <a:lstStyle>
            <a:lvl1pPr marL="0" indent="0" algn="l">
              <a:buFontTx/>
              <a:buNone/>
              <a:defRPr sz="4429"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756506" y="3233348"/>
            <a:ext cx="26797792" cy="750882"/>
          </a:xfrm>
          <a:prstGeom prst="rect">
            <a:avLst/>
          </a:prstGeom>
        </p:spPr>
        <p:txBody>
          <a:bodyPr lIns="95646" tIns="47823" rIns="95646" bIns="47823" anchor="t" anchorCtr="0">
            <a:normAutofit/>
          </a:bodyPr>
          <a:lstStyle>
            <a:lvl1pPr marL="0" indent="0" algn="l">
              <a:buFontTx/>
              <a:buNone/>
              <a:defRPr sz="4429"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756506" y="1345376"/>
            <a:ext cx="26797792" cy="1637974"/>
          </a:xfrm>
          <a:prstGeom prst="rect">
            <a:avLst/>
          </a:prstGeom>
        </p:spPr>
        <p:txBody>
          <a:bodyPr lIns="95646" tIns="47823" rIns="95646" bIns="47823" anchor="t" anchorCtr="0">
            <a:normAutofit/>
          </a:bodyPr>
          <a:lstStyle>
            <a:lvl1pPr marL="0" indent="0" algn="l">
              <a:buFontTx/>
              <a:buNone/>
              <a:defRPr sz="7874" b="0" i="0">
                <a:solidFill>
                  <a:schemeClr val="tx2"/>
                </a:solidFill>
                <a:latin typeface="Helvetica Light" panose="020B0403020202020204" pitchFamily="34" charset="0"/>
              </a:defRPr>
            </a:lvl1pPr>
            <a:lvl2pPr>
              <a:buFontTx/>
              <a:buNone/>
              <a:defRPr sz="6152"/>
            </a:lvl2pPr>
            <a:lvl3pPr>
              <a:buFontTx/>
              <a:buNone/>
              <a:defRPr sz="6152"/>
            </a:lvl3pPr>
            <a:lvl4pPr>
              <a:buFontTx/>
              <a:buNone/>
              <a:defRPr sz="6152"/>
            </a:lvl4pPr>
            <a:lvl5pPr>
              <a:buFontTx/>
              <a:buNone/>
              <a:defRPr sz="6152"/>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17999869" y="5789505"/>
            <a:ext cx="0" cy="28860244"/>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42999" y="35321184"/>
            <a:ext cx="3856962" cy="270084"/>
          </a:xfrm>
          <a:prstGeom prst="rect">
            <a:avLst/>
          </a:prstGeom>
          <a:noFill/>
          <a:ln w="9525">
            <a:noFill/>
            <a:miter lim="800000"/>
            <a:headEnd/>
            <a:tailEnd/>
          </a:ln>
          <a:effectLst/>
        </p:spPr>
        <p:txBody>
          <a:bodyPr wrap="square" lIns="64220" tIns="32104" rIns="64220" bIns="32104">
            <a:spAutoFit/>
          </a:bodyPr>
          <a:lstStyle/>
          <a:p>
            <a:pPr eaLnBrk="0" hangingPunct="0">
              <a:lnSpc>
                <a:spcPct val="65000"/>
              </a:lnSpc>
              <a:spcBef>
                <a:spcPct val="50000"/>
              </a:spcBef>
              <a:defRPr/>
            </a:pPr>
            <a:r>
              <a:rPr lang="en-US" sz="49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61" b="1" dirty="0">
                <a:solidFill>
                  <a:schemeClr val="bg1">
                    <a:lumMod val="75000"/>
                  </a:schemeClr>
                </a:solidFill>
                <a:latin typeface="Arial" charset="0"/>
              </a:rPr>
              <a:t>www.PosterPresentations.com</a:t>
            </a:r>
          </a:p>
        </p:txBody>
      </p:sp>
      <p:cxnSp>
        <p:nvCxnSpPr>
          <p:cNvPr id="5" name="Straight Connector 4">
            <a:extLst>
              <a:ext uri="{FF2B5EF4-FFF2-40B4-BE49-F238E27FC236}">
                <a16:creationId xmlns:a16="http://schemas.microsoft.com/office/drawing/2014/main" id="{02131291-8F1A-AD40-B8E9-9045797D96BA}"/>
              </a:ext>
            </a:extLst>
          </p:cNvPr>
          <p:cNvCxnSpPr>
            <a:cxnSpLocks/>
          </p:cNvCxnSpPr>
          <p:nvPr userDrawn="1"/>
        </p:nvCxnSpPr>
        <p:spPr>
          <a:xfrm>
            <a:off x="17999869" y="5789505"/>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102E535F-40DA-6C4E-8D50-70F098EC2F19}"/>
              </a:ext>
            </a:extLst>
          </p:cNvPr>
          <p:cNvCxnSpPr>
            <a:cxnSpLocks/>
          </p:cNvCxnSpPr>
          <p:nvPr userDrawn="1"/>
        </p:nvCxnSpPr>
        <p:spPr>
          <a:xfrm flipH="1" flipV="1">
            <a:off x="1" y="35104748"/>
            <a:ext cx="35999737" cy="59351"/>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graphicFrame>
        <p:nvGraphicFramePr>
          <p:cNvPr id="9" name="Table 8">
            <a:extLst>
              <a:ext uri="{FF2B5EF4-FFF2-40B4-BE49-F238E27FC236}">
                <a16:creationId xmlns:a16="http://schemas.microsoft.com/office/drawing/2014/main" id="{E227BCB4-A6F8-6740-83C6-CFF0251C3833}"/>
              </a:ext>
            </a:extLst>
          </p:cNvPr>
          <p:cNvGraphicFramePr>
            <a:graphicFrameLocks noGrp="1"/>
          </p:cNvGraphicFramePr>
          <p:nvPr userDrawn="1">
            <p:extLst>
              <p:ext uri="{D42A27DB-BD31-4B8C-83A1-F6EECF244321}">
                <p14:modId xmlns:p14="http://schemas.microsoft.com/office/powerpoint/2010/main" val="2517132257"/>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7BEB9623-A466-BA47-A0EC-BE51F9B25D0B}"/>
              </a:ext>
            </a:extLst>
          </p:cNvPr>
          <p:cNvGraphicFramePr>
            <a:graphicFrameLocks noGrp="1"/>
          </p:cNvGraphicFramePr>
          <p:nvPr userDrawn="1">
            <p:extLst>
              <p:ext uri="{D42A27DB-BD31-4B8C-83A1-F6EECF244321}">
                <p14:modId xmlns:p14="http://schemas.microsoft.com/office/powerpoint/2010/main" val="1514749792"/>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88353" rtl="0" eaLnBrk="1" latinLnBrk="0" hangingPunct="1">
        <a:spcBef>
          <a:spcPct val="0"/>
        </a:spcBef>
        <a:buNone/>
        <a:defRPr sz="6152" kern="1200">
          <a:solidFill>
            <a:schemeClr val="bg1"/>
          </a:solidFill>
          <a:latin typeface="Trebuchet MS" pitchFamily="34" charset="0"/>
          <a:ea typeface="+mj-ea"/>
          <a:cs typeface="+mj-cs"/>
        </a:defRPr>
      </a:lvl1pPr>
    </p:titleStyle>
    <p:bodyStyle>
      <a:lvl1pPr marL="1158132" indent="-1158132" algn="l" defTabSz="3088353" rtl="0" eaLnBrk="1" latinLnBrk="0" hangingPunct="1">
        <a:spcBef>
          <a:spcPct val="20000"/>
        </a:spcBef>
        <a:buFont typeface="Arial" pitchFamily="34" charset="0"/>
        <a:buChar char="•"/>
        <a:defRPr sz="10827" kern="1200">
          <a:solidFill>
            <a:schemeClr val="tx1"/>
          </a:solidFill>
          <a:latin typeface="+mn-lt"/>
          <a:ea typeface="+mn-ea"/>
          <a:cs typeface="+mn-cs"/>
        </a:defRPr>
      </a:lvl1pPr>
      <a:lvl2pPr marL="2509287" indent="-965110" algn="l" defTabSz="3088353" rtl="0" eaLnBrk="1" latinLnBrk="0" hangingPunct="1">
        <a:spcBef>
          <a:spcPct val="20000"/>
        </a:spcBef>
        <a:buFont typeface="Arial" pitchFamily="34" charset="0"/>
        <a:buChar char="–"/>
        <a:defRPr sz="9514" kern="1200">
          <a:solidFill>
            <a:schemeClr val="tx1"/>
          </a:solidFill>
          <a:latin typeface="+mn-lt"/>
          <a:ea typeface="+mn-ea"/>
          <a:cs typeface="+mn-cs"/>
        </a:defRPr>
      </a:lvl2pPr>
      <a:lvl3pPr marL="3860442" indent="-772089" algn="l" defTabSz="3088353" rtl="0" eaLnBrk="1" latinLnBrk="0" hangingPunct="1">
        <a:spcBef>
          <a:spcPct val="20000"/>
        </a:spcBef>
        <a:buFont typeface="Arial" pitchFamily="34" charset="0"/>
        <a:buChar char="•"/>
        <a:defRPr sz="8120" kern="1200">
          <a:solidFill>
            <a:schemeClr val="tx1"/>
          </a:solidFill>
          <a:latin typeface="+mn-lt"/>
          <a:ea typeface="+mn-ea"/>
          <a:cs typeface="+mn-cs"/>
        </a:defRPr>
      </a:lvl3pPr>
      <a:lvl4pPr marL="5404618"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4pPr>
      <a:lvl5pPr marL="6948794"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5pPr>
      <a:lvl6pPr marL="8492972"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6pPr>
      <a:lvl7pPr marL="10037147"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7pPr>
      <a:lvl8pPr marL="11581324"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8pPr>
      <a:lvl9pPr marL="13125501"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9pPr>
    </p:bodyStyle>
    <p:otherStyle>
      <a:defPPr>
        <a:defRPr lang="en-US"/>
      </a:defPPr>
      <a:lvl1pPr marL="0" algn="l" defTabSz="3088353" rtl="0" eaLnBrk="1" latinLnBrk="0" hangingPunct="1">
        <a:defRPr sz="6069" kern="1200">
          <a:solidFill>
            <a:schemeClr val="tx1"/>
          </a:solidFill>
          <a:latin typeface="+mn-lt"/>
          <a:ea typeface="+mn-ea"/>
          <a:cs typeface="+mn-cs"/>
        </a:defRPr>
      </a:lvl1pPr>
      <a:lvl2pPr marL="1544177" algn="l" defTabSz="3088353" rtl="0" eaLnBrk="1" latinLnBrk="0" hangingPunct="1">
        <a:defRPr sz="6069" kern="1200">
          <a:solidFill>
            <a:schemeClr val="tx1"/>
          </a:solidFill>
          <a:latin typeface="+mn-lt"/>
          <a:ea typeface="+mn-ea"/>
          <a:cs typeface="+mn-cs"/>
        </a:defRPr>
      </a:lvl2pPr>
      <a:lvl3pPr marL="3088353" algn="l" defTabSz="3088353" rtl="0" eaLnBrk="1" latinLnBrk="0" hangingPunct="1">
        <a:defRPr sz="6069" kern="1200">
          <a:solidFill>
            <a:schemeClr val="tx1"/>
          </a:solidFill>
          <a:latin typeface="+mn-lt"/>
          <a:ea typeface="+mn-ea"/>
          <a:cs typeface="+mn-cs"/>
        </a:defRPr>
      </a:lvl3pPr>
      <a:lvl4pPr marL="4632530" algn="l" defTabSz="3088353" rtl="0" eaLnBrk="1" latinLnBrk="0" hangingPunct="1">
        <a:defRPr sz="6069" kern="1200">
          <a:solidFill>
            <a:schemeClr val="tx1"/>
          </a:solidFill>
          <a:latin typeface="+mn-lt"/>
          <a:ea typeface="+mn-ea"/>
          <a:cs typeface="+mn-cs"/>
        </a:defRPr>
      </a:lvl4pPr>
      <a:lvl5pPr marL="6176706" algn="l" defTabSz="3088353" rtl="0" eaLnBrk="1" latinLnBrk="0" hangingPunct="1">
        <a:defRPr sz="6069" kern="1200">
          <a:solidFill>
            <a:schemeClr val="tx1"/>
          </a:solidFill>
          <a:latin typeface="+mn-lt"/>
          <a:ea typeface="+mn-ea"/>
          <a:cs typeface="+mn-cs"/>
        </a:defRPr>
      </a:lvl5pPr>
      <a:lvl6pPr marL="7720883" algn="l" defTabSz="3088353" rtl="0" eaLnBrk="1" latinLnBrk="0" hangingPunct="1">
        <a:defRPr sz="6069" kern="1200">
          <a:solidFill>
            <a:schemeClr val="tx1"/>
          </a:solidFill>
          <a:latin typeface="+mn-lt"/>
          <a:ea typeface="+mn-ea"/>
          <a:cs typeface="+mn-cs"/>
        </a:defRPr>
      </a:lvl6pPr>
      <a:lvl7pPr marL="9265060" algn="l" defTabSz="3088353" rtl="0" eaLnBrk="1" latinLnBrk="0" hangingPunct="1">
        <a:defRPr sz="6069" kern="1200">
          <a:solidFill>
            <a:schemeClr val="tx1"/>
          </a:solidFill>
          <a:latin typeface="+mn-lt"/>
          <a:ea typeface="+mn-ea"/>
          <a:cs typeface="+mn-cs"/>
        </a:defRPr>
      </a:lvl7pPr>
      <a:lvl8pPr marL="10809236" algn="l" defTabSz="3088353" rtl="0" eaLnBrk="1" latinLnBrk="0" hangingPunct="1">
        <a:defRPr sz="6069" kern="1200">
          <a:solidFill>
            <a:schemeClr val="tx1"/>
          </a:solidFill>
          <a:latin typeface="+mn-lt"/>
          <a:ea typeface="+mn-ea"/>
          <a:cs typeface="+mn-cs"/>
        </a:defRPr>
      </a:lvl8pPr>
      <a:lvl9pPr marL="12353414" algn="l" defTabSz="3088353" rtl="0" eaLnBrk="1" latinLnBrk="0" hangingPunct="1">
        <a:defRPr sz="60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C9FB1D68-9D5B-E04F-B20B-66ADCF203D5A}"/>
              </a:ext>
            </a:extLst>
          </p:cNvPr>
          <p:cNvSpPr txBox="1">
            <a:spLocks noChangeArrowheads="1"/>
          </p:cNvSpPr>
          <p:nvPr userDrawn="1"/>
        </p:nvSpPr>
        <p:spPr bwMode="auto">
          <a:xfrm>
            <a:off x="1542999" y="35321184"/>
            <a:ext cx="3856962" cy="270084"/>
          </a:xfrm>
          <a:prstGeom prst="rect">
            <a:avLst/>
          </a:prstGeom>
          <a:noFill/>
          <a:ln w="9525">
            <a:noFill/>
            <a:miter lim="800000"/>
            <a:headEnd/>
            <a:tailEnd/>
          </a:ln>
          <a:effectLst/>
        </p:spPr>
        <p:txBody>
          <a:bodyPr wrap="square" lIns="64220" tIns="32104" rIns="64220" bIns="32104">
            <a:spAutoFit/>
          </a:bodyPr>
          <a:lstStyle/>
          <a:p>
            <a:pPr eaLnBrk="0" hangingPunct="0">
              <a:lnSpc>
                <a:spcPct val="65000"/>
              </a:lnSpc>
              <a:spcBef>
                <a:spcPct val="50000"/>
              </a:spcBef>
              <a:defRPr/>
            </a:pPr>
            <a:r>
              <a:rPr lang="en-US" sz="49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61"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DC1EE2A4-593B-BC46-9DA2-AD3C326C6847}"/>
              </a:ext>
            </a:extLst>
          </p:cNvPr>
          <p:cNvCxnSpPr>
            <a:cxnSpLocks/>
          </p:cNvCxnSpPr>
          <p:nvPr userDrawn="1"/>
        </p:nvCxnSpPr>
        <p:spPr>
          <a:xfrm>
            <a:off x="17999869" y="5789505"/>
            <a:ext cx="0" cy="28860244"/>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5B674D0F-808B-4540-BCF9-F33CF5106ED7}"/>
              </a:ext>
            </a:extLst>
          </p:cNvPr>
          <p:cNvCxnSpPr>
            <a:cxnSpLocks/>
          </p:cNvCxnSpPr>
          <p:nvPr userDrawn="1"/>
        </p:nvCxnSpPr>
        <p:spPr>
          <a:xfrm flipH="1" flipV="1">
            <a:off x="1" y="35104748"/>
            <a:ext cx="35999737" cy="59351"/>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88353" rtl="0" eaLnBrk="1" latinLnBrk="0" hangingPunct="1">
        <a:spcBef>
          <a:spcPct val="0"/>
        </a:spcBef>
        <a:buNone/>
        <a:defRPr sz="6152" kern="1200">
          <a:solidFill>
            <a:schemeClr val="bg1"/>
          </a:solidFill>
          <a:latin typeface="Trebuchet MS" pitchFamily="34" charset="0"/>
          <a:ea typeface="+mj-ea"/>
          <a:cs typeface="+mj-cs"/>
        </a:defRPr>
      </a:lvl1pPr>
    </p:titleStyle>
    <p:bodyStyle>
      <a:lvl1pPr marL="1158132" indent="-1158132" algn="l" defTabSz="3088353" rtl="0" eaLnBrk="1" latinLnBrk="0" hangingPunct="1">
        <a:spcBef>
          <a:spcPct val="20000"/>
        </a:spcBef>
        <a:buFont typeface="Arial" pitchFamily="34" charset="0"/>
        <a:buChar char="•"/>
        <a:defRPr sz="10827" kern="1200">
          <a:solidFill>
            <a:schemeClr val="tx1"/>
          </a:solidFill>
          <a:latin typeface="+mn-lt"/>
          <a:ea typeface="+mn-ea"/>
          <a:cs typeface="+mn-cs"/>
        </a:defRPr>
      </a:lvl1pPr>
      <a:lvl2pPr marL="2509287" indent="-965110" algn="l" defTabSz="3088353" rtl="0" eaLnBrk="1" latinLnBrk="0" hangingPunct="1">
        <a:spcBef>
          <a:spcPct val="20000"/>
        </a:spcBef>
        <a:buFont typeface="Arial" pitchFamily="34" charset="0"/>
        <a:buChar char="–"/>
        <a:defRPr sz="9514" kern="1200">
          <a:solidFill>
            <a:schemeClr val="tx1"/>
          </a:solidFill>
          <a:latin typeface="+mn-lt"/>
          <a:ea typeface="+mn-ea"/>
          <a:cs typeface="+mn-cs"/>
        </a:defRPr>
      </a:lvl2pPr>
      <a:lvl3pPr marL="3860442" indent="-772089" algn="l" defTabSz="3088353" rtl="0" eaLnBrk="1" latinLnBrk="0" hangingPunct="1">
        <a:spcBef>
          <a:spcPct val="20000"/>
        </a:spcBef>
        <a:buFont typeface="Arial" pitchFamily="34" charset="0"/>
        <a:buChar char="•"/>
        <a:defRPr sz="8120" kern="1200">
          <a:solidFill>
            <a:schemeClr val="tx1"/>
          </a:solidFill>
          <a:latin typeface="+mn-lt"/>
          <a:ea typeface="+mn-ea"/>
          <a:cs typeface="+mn-cs"/>
        </a:defRPr>
      </a:lvl3pPr>
      <a:lvl4pPr marL="5404618"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4pPr>
      <a:lvl5pPr marL="6948794"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5pPr>
      <a:lvl6pPr marL="8492972"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6pPr>
      <a:lvl7pPr marL="10037147"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7pPr>
      <a:lvl8pPr marL="11581324"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8pPr>
      <a:lvl9pPr marL="13125501" indent="-772089" algn="l" defTabSz="3088353" rtl="0" eaLnBrk="1" latinLnBrk="0" hangingPunct="1">
        <a:spcBef>
          <a:spcPct val="20000"/>
        </a:spcBef>
        <a:buFont typeface="Arial" pitchFamily="34" charset="0"/>
        <a:buChar char="•"/>
        <a:defRPr sz="6808" kern="1200">
          <a:solidFill>
            <a:schemeClr val="tx1"/>
          </a:solidFill>
          <a:latin typeface="+mn-lt"/>
          <a:ea typeface="+mn-ea"/>
          <a:cs typeface="+mn-cs"/>
        </a:defRPr>
      </a:lvl9pPr>
    </p:bodyStyle>
    <p:otherStyle>
      <a:defPPr>
        <a:defRPr lang="en-US"/>
      </a:defPPr>
      <a:lvl1pPr marL="0" algn="l" defTabSz="3088353" rtl="0" eaLnBrk="1" latinLnBrk="0" hangingPunct="1">
        <a:defRPr sz="6069" kern="1200">
          <a:solidFill>
            <a:schemeClr val="tx1"/>
          </a:solidFill>
          <a:latin typeface="+mn-lt"/>
          <a:ea typeface="+mn-ea"/>
          <a:cs typeface="+mn-cs"/>
        </a:defRPr>
      </a:lvl1pPr>
      <a:lvl2pPr marL="1544177" algn="l" defTabSz="3088353" rtl="0" eaLnBrk="1" latinLnBrk="0" hangingPunct="1">
        <a:defRPr sz="6069" kern="1200">
          <a:solidFill>
            <a:schemeClr val="tx1"/>
          </a:solidFill>
          <a:latin typeface="+mn-lt"/>
          <a:ea typeface="+mn-ea"/>
          <a:cs typeface="+mn-cs"/>
        </a:defRPr>
      </a:lvl2pPr>
      <a:lvl3pPr marL="3088353" algn="l" defTabSz="3088353" rtl="0" eaLnBrk="1" latinLnBrk="0" hangingPunct="1">
        <a:defRPr sz="6069" kern="1200">
          <a:solidFill>
            <a:schemeClr val="tx1"/>
          </a:solidFill>
          <a:latin typeface="+mn-lt"/>
          <a:ea typeface="+mn-ea"/>
          <a:cs typeface="+mn-cs"/>
        </a:defRPr>
      </a:lvl3pPr>
      <a:lvl4pPr marL="4632530" algn="l" defTabSz="3088353" rtl="0" eaLnBrk="1" latinLnBrk="0" hangingPunct="1">
        <a:defRPr sz="6069" kern="1200">
          <a:solidFill>
            <a:schemeClr val="tx1"/>
          </a:solidFill>
          <a:latin typeface="+mn-lt"/>
          <a:ea typeface="+mn-ea"/>
          <a:cs typeface="+mn-cs"/>
        </a:defRPr>
      </a:lvl4pPr>
      <a:lvl5pPr marL="6176706" algn="l" defTabSz="3088353" rtl="0" eaLnBrk="1" latinLnBrk="0" hangingPunct="1">
        <a:defRPr sz="6069" kern="1200">
          <a:solidFill>
            <a:schemeClr val="tx1"/>
          </a:solidFill>
          <a:latin typeface="+mn-lt"/>
          <a:ea typeface="+mn-ea"/>
          <a:cs typeface="+mn-cs"/>
        </a:defRPr>
      </a:lvl5pPr>
      <a:lvl6pPr marL="7720883" algn="l" defTabSz="3088353" rtl="0" eaLnBrk="1" latinLnBrk="0" hangingPunct="1">
        <a:defRPr sz="6069" kern="1200">
          <a:solidFill>
            <a:schemeClr val="tx1"/>
          </a:solidFill>
          <a:latin typeface="+mn-lt"/>
          <a:ea typeface="+mn-ea"/>
          <a:cs typeface="+mn-cs"/>
        </a:defRPr>
      </a:lvl6pPr>
      <a:lvl7pPr marL="9265060" algn="l" defTabSz="3088353" rtl="0" eaLnBrk="1" latinLnBrk="0" hangingPunct="1">
        <a:defRPr sz="6069" kern="1200">
          <a:solidFill>
            <a:schemeClr val="tx1"/>
          </a:solidFill>
          <a:latin typeface="+mn-lt"/>
          <a:ea typeface="+mn-ea"/>
          <a:cs typeface="+mn-cs"/>
        </a:defRPr>
      </a:lvl7pPr>
      <a:lvl8pPr marL="10809236" algn="l" defTabSz="3088353" rtl="0" eaLnBrk="1" latinLnBrk="0" hangingPunct="1">
        <a:defRPr sz="6069" kern="1200">
          <a:solidFill>
            <a:schemeClr val="tx1"/>
          </a:solidFill>
          <a:latin typeface="+mn-lt"/>
          <a:ea typeface="+mn-ea"/>
          <a:cs typeface="+mn-cs"/>
        </a:defRPr>
      </a:lvl8pPr>
      <a:lvl9pPr marL="12353414" algn="l" defTabSz="3088353" rtl="0" eaLnBrk="1" latinLnBrk="0" hangingPunct="1">
        <a:defRPr sz="60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7FFF113F-93F2-4D4F-8842-4937BE9CD4B1}"/>
              </a:ext>
            </a:extLst>
          </p:cNvPr>
          <p:cNvSpPr>
            <a:spLocks noGrp="1"/>
          </p:cNvSpPr>
          <p:nvPr>
            <p:ph type="body" sz="quarter" idx="10"/>
          </p:nvPr>
        </p:nvSpPr>
        <p:spPr/>
        <p:txBody>
          <a:bodyPr/>
          <a:lstStyle/>
          <a:p>
            <a:endParaRPr lang="en-US"/>
          </a:p>
        </p:txBody>
      </p:sp>
      <p:sp>
        <p:nvSpPr>
          <p:cNvPr id="68" name="Text Placeholder 67">
            <a:extLst>
              <a:ext uri="{FF2B5EF4-FFF2-40B4-BE49-F238E27FC236}">
                <a16:creationId xmlns:a16="http://schemas.microsoft.com/office/drawing/2014/main" id="{C1B1C120-DD64-9B4F-8D3E-F83D26D31037}"/>
              </a:ext>
            </a:extLst>
          </p:cNvPr>
          <p:cNvSpPr>
            <a:spLocks noGrp="1"/>
          </p:cNvSpPr>
          <p:nvPr>
            <p:ph type="body" sz="quarter" idx="11"/>
          </p:nvPr>
        </p:nvSpPr>
        <p:spPr/>
        <p:txBody>
          <a:bodyPr/>
          <a:lstStyle/>
          <a:p>
            <a:endParaRPr lang="en-US"/>
          </a:p>
        </p:txBody>
      </p:sp>
      <p:sp>
        <p:nvSpPr>
          <p:cNvPr id="69" name="Text Placeholder 68">
            <a:extLst>
              <a:ext uri="{FF2B5EF4-FFF2-40B4-BE49-F238E27FC236}">
                <a16:creationId xmlns:a16="http://schemas.microsoft.com/office/drawing/2014/main" id="{E1F91F74-DEB7-AD4A-A170-6C899EE4D078}"/>
              </a:ext>
            </a:extLst>
          </p:cNvPr>
          <p:cNvSpPr>
            <a:spLocks noGrp="1"/>
          </p:cNvSpPr>
          <p:nvPr>
            <p:ph type="body" sz="quarter" idx="20"/>
          </p:nvPr>
        </p:nvSpPr>
        <p:spPr/>
        <p:txBody>
          <a:bodyPr/>
          <a:lstStyle/>
          <a:p>
            <a:endParaRPr lang="en-US"/>
          </a:p>
        </p:txBody>
      </p:sp>
      <p:sp>
        <p:nvSpPr>
          <p:cNvPr id="70" name="Text Placeholder 69">
            <a:extLst>
              <a:ext uri="{FF2B5EF4-FFF2-40B4-BE49-F238E27FC236}">
                <a16:creationId xmlns:a16="http://schemas.microsoft.com/office/drawing/2014/main" id="{D25239C7-16B2-BA4F-97BE-6F5A37AAE217}"/>
              </a:ext>
            </a:extLst>
          </p:cNvPr>
          <p:cNvSpPr>
            <a:spLocks noGrp="1"/>
          </p:cNvSpPr>
          <p:nvPr>
            <p:ph type="body" sz="quarter" idx="25"/>
          </p:nvPr>
        </p:nvSpPr>
        <p:spPr/>
        <p:txBody>
          <a:bodyPr/>
          <a:lstStyle/>
          <a:p>
            <a:endParaRPr lang="en-US"/>
          </a:p>
        </p:txBody>
      </p:sp>
      <p:sp>
        <p:nvSpPr>
          <p:cNvPr id="71" name="Text Placeholder 70">
            <a:extLst>
              <a:ext uri="{FF2B5EF4-FFF2-40B4-BE49-F238E27FC236}">
                <a16:creationId xmlns:a16="http://schemas.microsoft.com/office/drawing/2014/main" id="{A72270DC-4535-2540-ADC6-757D9AE8A3DA}"/>
              </a:ext>
            </a:extLst>
          </p:cNvPr>
          <p:cNvSpPr>
            <a:spLocks noGrp="1"/>
          </p:cNvSpPr>
          <p:nvPr>
            <p:ph type="body" sz="quarter" idx="26"/>
          </p:nvPr>
        </p:nvSpPr>
        <p:spPr/>
        <p:txBody>
          <a:bodyPr/>
          <a:lstStyle/>
          <a:p>
            <a:endParaRPr lang="en-US"/>
          </a:p>
        </p:txBody>
      </p:sp>
      <p:sp>
        <p:nvSpPr>
          <p:cNvPr id="72" name="Text Placeholder 71">
            <a:extLst>
              <a:ext uri="{FF2B5EF4-FFF2-40B4-BE49-F238E27FC236}">
                <a16:creationId xmlns:a16="http://schemas.microsoft.com/office/drawing/2014/main" id="{54636338-3BB3-9641-B509-38F26B95D585}"/>
              </a:ext>
            </a:extLst>
          </p:cNvPr>
          <p:cNvSpPr>
            <a:spLocks noGrp="1"/>
          </p:cNvSpPr>
          <p:nvPr>
            <p:ph type="body" sz="quarter" idx="27"/>
          </p:nvPr>
        </p:nvSpPr>
        <p:spPr/>
        <p:txBody>
          <a:bodyPr/>
          <a:lstStyle/>
          <a:p>
            <a:endParaRPr lang="en-US"/>
          </a:p>
        </p:txBody>
      </p:sp>
      <p:sp>
        <p:nvSpPr>
          <p:cNvPr id="73" name="Text Placeholder 72">
            <a:extLst>
              <a:ext uri="{FF2B5EF4-FFF2-40B4-BE49-F238E27FC236}">
                <a16:creationId xmlns:a16="http://schemas.microsoft.com/office/drawing/2014/main" id="{628E1138-BE2E-3045-BA86-3EB143D5676B}"/>
              </a:ext>
            </a:extLst>
          </p:cNvPr>
          <p:cNvSpPr>
            <a:spLocks noGrp="1"/>
          </p:cNvSpPr>
          <p:nvPr>
            <p:ph type="body" sz="quarter" idx="28"/>
          </p:nvPr>
        </p:nvSpPr>
        <p:spPr/>
        <p:txBody>
          <a:bodyPr/>
          <a:lstStyle/>
          <a:p>
            <a:endParaRPr lang="en-US"/>
          </a:p>
        </p:txBody>
      </p:sp>
      <p:sp>
        <p:nvSpPr>
          <p:cNvPr id="74" name="Text Placeholder 73">
            <a:extLst>
              <a:ext uri="{FF2B5EF4-FFF2-40B4-BE49-F238E27FC236}">
                <a16:creationId xmlns:a16="http://schemas.microsoft.com/office/drawing/2014/main" id="{42DE79CF-CA44-7B4C-8A10-A5F97093BC4D}"/>
              </a:ext>
            </a:extLst>
          </p:cNvPr>
          <p:cNvSpPr>
            <a:spLocks noGrp="1"/>
          </p:cNvSpPr>
          <p:nvPr>
            <p:ph type="body" sz="quarter" idx="29"/>
          </p:nvPr>
        </p:nvSpPr>
        <p:spPr/>
        <p:txBody>
          <a:bodyPr/>
          <a:lstStyle/>
          <a:p>
            <a:endParaRPr lang="en-US"/>
          </a:p>
        </p:txBody>
      </p:sp>
      <p:sp>
        <p:nvSpPr>
          <p:cNvPr id="75" name="Text Placeholder 74">
            <a:extLst>
              <a:ext uri="{FF2B5EF4-FFF2-40B4-BE49-F238E27FC236}">
                <a16:creationId xmlns:a16="http://schemas.microsoft.com/office/drawing/2014/main" id="{80922350-2F25-AE4C-AC7E-CA0C1E12B992}"/>
              </a:ext>
            </a:extLst>
          </p:cNvPr>
          <p:cNvSpPr>
            <a:spLocks noGrp="1"/>
          </p:cNvSpPr>
          <p:nvPr>
            <p:ph type="body" sz="quarter" idx="30"/>
          </p:nvPr>
        </p:nvSpPr>
        <p:spPr/>
        <p:txBody>
          <a:bodyPr/>
          <a:lstStyle/>
          <a:p>
            <a:endParaRPr lang="en-US"/>
          </a:p>
        </p:txBody>
      </p:sp>
      <p:sp>
        <p:nvSpPr>
          <p:cNvPr id="76" name="Text Placeholder 75">
            <a:extLst>
              <a:ext uri="{FF2B5EF4-FFF2-40B4-BE49-F238E27FC236}">
                <a16:creationId xmlns:a16="http://schemas.microsoft.com/office/drawing/2014/main" id="{9B62BD6D-9D44-624F-9DD2-322435A3ECE7}"/>
              </a:ext>
            </a:extLst>
          </p:cNvPr>
          <p:cNvSpPr>
            <a:spLocks noGrp="1"/>
          </p:cNvSpPr>
          <p:nvPr>
            <p:ph type="body" sz="quarter" idx="96"/>
          </p:nvPr>
        </p:nvSpPr>
        <p:spPr/>
        <p:txBody>
          <a:bodyPr/>
          <a:lstStyle/>
          <a:p>
            <a:endParaRPr lang="en-US"/>
          </a:p>
        </p:txBody>
      </p:sp>
      <p:sp>
        <p:nvSpPr>
          <p:cNvPr id="77" name="Text Placeholder 76">
            <a:extLst>
              <a:ext uri="{FF2B5EF4-FFF2-40B4-BE49-F238E27FC236}">
                <a16:creationId xmlns:a16="http://schemas.microsoft.com/office/drawing/2014/main" id="{F710DE91-D7E4-E049-B714-7486D0B86E97}"/>
              </a:ext>
            </a:extLst>
          </p:cNvPr>
          <p:cNvSpPr>
            <a:spLocks noGrp="1"/>
          </p:cNvSpPr>
          <p:nvPr>
            <p:ph type="body" sz="quarter" idx="150"/>
          </p:nvPr>
        </p:nvSpPr>
        <p:spPr/>
        <p:txBody>
          <a:bodyPr/>
          <a:lstStyle/>
          <a:p>
            <a:endParaRPr lang="en-US"/>
          </a:p>
        </p:txBody>
      </p:sp>
      <p:sp>
        <p:nvSpPr>
          <p:cNvPr id="78" name="Text Placeholder 77">
            <a:extLst>
              <a:ext uri="{FF2B5EF4-FFF2-40B4-BE49-F238E27FC236}">
                <a16:creationId xmlns:a16="http://schemas.microsoft.com/office/drawing/2014/main" id="{84F1442A-B7B0-3E49-B25E-FC45B32D04CD}"/>
              </a:ext>
            </a:extLst>
          </p:cNvPr>
          <p:cNvSpPr>
            <a:spLocks noGrp="1"/>
          </p:cNvSpPr>
          <p:nvPr>
            <p:ph type="body" sz="quarter" idx="151"/>
          </p:nvPr>
        </p:nvSpPr>
        <p:spPr/>
        <p:txBody>
          <a:bodyPr>
            <a:normAutofit lnSpcReduction="10000"/>
          </a:bodyPr>
          <a:lstStyle/>
          <a:p>
            <a:endParaRPr lang="en-US"/>
          </a:p>
        </p:txBody>
      </p:sp>
      <p:sp>
        <p:nvSpPr>
          <p:cNvPr id="79" name="Text Placeholder 78">
            <a:extLst>
              <a:ext uri="{FF2B5EF4-FFF2-40B4-BE49-F238E27FC236}">
                <a16:creationId xmlns:a16="http://schemas.microsoft.com/office/drawing/2014/main" id="{B05B7A44-F579-3C4C-A4D6-FA3CA3A3F211}"/>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1352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38</cp:revision>
  <dcterms:created xsi:type="dcterms:W3CDTF">2012-02-10T00:10:15Z</dcterms:created>
  <dcterms:modified xsi:type="dcterms:W3CDTF">2019-09-07T00:03:49Z</dcterms:modified>
  <cp:category>Research poster templates</cp:category>
</cp:coreProperties>
</file>