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5999738" cy="50384075"/>
  <p:notesSz cx="6858000" cy="9144000"/>
  <p:defaultTextStyle>
    <a:defPPr>
      <a:defRPr lang="en-US"/>
    </a:defPPr>
    <a:lvl1pPr marL="0" algn="l" defTabSz="5081341" rtl="0" eaLnBrk="1" latinLnBrk="0" hangingPunct="1">
      <a:defRPr sz="9986" kern="1200">
        <a:solidFill>
          <a:schemeClr val="tx1"/>
        </a:solidFill>
        <a:latin typeface="+mn-lt"/>
        <a:ea typeface="+mn-ea"/>
        <a:cs typeface="+mn-cs"/>
      </a:defRPr>
    </a:lvl1pPr>
    <a:lvl2pPr marL="2540672" algn="l" defTabSz="5081341" rtl="0" eaLnBrk="1" latinLnBrk="0" hangingPunct="1">
      <a:defRPr sz="9986" kern="1200">
        <a:solidFill>
          <a:schemeClr val="tx1"/>
        </a:solidFill>
        <a:latin typeface="+mn-lt"/>
        <a:ea typeface="+mn-ea"/>
        <a:cs typeface="+mn-cs"/>
      </a:defRPr>
    </a:lvl2pPr>
    <a:lvl3pPr marL="5081341" algn="l" defTabSz="5081341" rtl="0" eaLnBrk="1" latinLnBrk="0" hangingPunct="1">
      <a:defRPr sz="9986" kern="1200">
        <a:solidFill>
          <a:schemeClr val="tx1"/>
        </a:solidFill>
        <a:latin typeface="+mn-lt"/>
        <a:ea typeface="+mn-ea"/>
        <a:cs typeface="+mn-cs"/>
      </a:defRPr>
    </a:lvl3pPr>
    <a:lvl4pPr marL="7622011" algn="l" defTabSz="5081341" rtl="0" eaLnBrk="1" latinLnBrk="0" hangingPunct="1">
      <a:defRPr sz="9986" kern="1200">
        <a:solidFill>
          <a:schemeClr val="tx1"/>
        </a:solidFill>
        <a:latin typeface="+mn-lt"/>
        <a:ea typeface="+mn-ea"/>
        <a:cs typeface="+mn-cs"/>
      </a:defRPr>
    </a:lvl4pPr>
    <a:lvl5pPr marL="10162679" algn="l" defTabSz="5081341" rtl="0" eaLnBrk="1" latinLnBrk="0" hangingPunct="1">
      <a:defRPr sz="9986" kern="1200">
        <a:solidFill>
          <a:schemeClr val="tx1"/>
        </a:solidFill>
        <a:latin typeface="+mn-lt"/>
        <a:ea typeface="+mn-ea"/>
        <a:cs typeface="+mn-cs"/>
      </a:defRPr>
    </a:lvl5pPr>
    <a:lvl6pPr marL="12703352" algn="l" defTabSz="5081341" rtl="0" eaLnBrk="1" latinLnBrk="0" hangingPunct="1">
      <a:defRPr sz="9986" kern="1200">
        <a:solidFill>
          <a:schemeClr val="tx1"/>
        </a:solidFill>
        <a:latin typeface="+mn-lt"/>
        <a:ea typeface="+mn-ea"/>
        <a:cs typeface="+mn-cs"/>
      </a:defRPr>
    </a:lvl6pPr>
    <a:lvl7pPr marL="15244024" algn="l" defTabSz="5081341" rtl="0" eaLnBrk="1" latinLnBrk="0" hangingPunct="1">
      <a:defRPr sz="9986" kern="1200">
        <a:solidFill>
          <a:schemeClr val="tx1"/>
        </a:solidFill>
        <a:latin typeface="+mn-lt"/>
        <a:ea typeface="+mn-ea"/>
        <a:cs typeface="+mn-cs"/>
      </a:defRPr>
    </a:lvl7pPr>
    <a:lvl8pPr marL="17784692" algn="l" defTabSz="5081341" rtl="0" eaLnBrk="1" latinLnBrk="0" hangingPunct="1">
      <a:defRPr sz="9986" kern="1200">
        <a:solidFill>
          <a:schemeClr val="tx1"/>
        </a:solidFill>
        <a:latin typeface="+mn-lt"/>
        <a:ea typeface="+mn-ea"/>
        <a:cs typeface="+mn-cs"/>
      </a:defRPr>
    </a:lvl8pPr>
    <a:lvl9pPr marL="20325364" algn="l" defTabSz="5081341" rtl="0" eaLnBrk="1" latinLnBrk="0" hangingPunct="1">
      <a:defRPr sz="998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707" autoAdjust="0"/>
  </p:normalViewPr>
  <p:slideViewPr>
    <p:cSldViewPr snapToGrid="0" snapToObjects="1" showGuides="1">
      <p:cViewPr varScale="1">
        <p:scale>
          <a:sx n="16" d="100"/>
          <a:sy n="16" d="100"/>
        </p:scale>
        <p:origin x="3872" y="41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5081341" rtl="0" eaLnBrk="1" latinLnBrk="0" hangingPunct="1">
      <a:defRPr sz="6748" kern="1200">
        <a:solidFill>
          <a:schemeClr val="tx1"/>
        </a:solidFill>
        <a:latin typeface="+mn-lt"/>
        <a:ea typeface="+mn-ea"/>
        <a:cs typeface="+mn-cs"/>
      </a:defRPr>
    </a:lvl1pPr>
    <a:lvl2pPr marL="2540672" algn="l" defTabSz="5081341" rtl="0" eaLnBrk="1" latinLnBrk="0" hangingPunct="1">
      <a:defRPr sz="6748" kern="1200">
        <a:solidFill>
          <a:schemeClr val="tx1"/>
        </a:solidFill>
        <a:latin typeface="+mn-lt"/>
        <a:ea typeface="+mn-ea"/>
        <a:cs typeface="+mn-cs"/>
      </a:defRPr>
    </a:lvl2pPr>
    <a:lvl3pPr marL="5081341" algn="l" defTabSz="5081341" rtl="0" eaLnBrk="1" latinLnBrk="0" hangingPunct="1">
      <a:defRPr sz="6748" kern="1200">
        <a:solidFill>
          <a:schemeClr val="tx1"/>
        </a:solidFill>
        <a:latin typeface="+mn-lt"/>
        <a:ea typeface="+mn-ea"/>
        <a:cs typeface="+mn-cs"/>
      </a:defRPr>
    </a:lvl3pPr>
    <a:lvl4pPr marL="7622011" algn="l" defTabSz="5081341" rtl="0" eaLnBrk="1" latinLnBrk="0" hangingPunct="1">
      <a:defRPr sz="6748" kern="1200">
        <a:solidFill>
          <a:schemeClr val="tx1"/>
        </a:solidFill>
        <a:latin typeface="+mn-lt"/>
        <a:ea typeface="+mn-ea"/>
        <a:cs typeface="+mn-cs"/>
      </a:defRPr>
    </a:lvl4pPr>
    <a:lvl5pPr marL="10162679" algn="l" defTabSz="5081341" rtl="0" eaLnBrk="1" latinLnBrk="0" hangingPunct="1">
      <a:defRPr sz="6748" kern="1200">
        <a:solidFill>
          <a:schemeClr val="tx1"/>
        </a:solidFill>
        <a:latin typeface="+mn-lt"/>
        <a:ea typeface="+mn-ea"/>
        <a:cs typeface="+mn-cs"/>
      </a:defRPr>
    </a:lvl5pPr>
    <a:lvl6pPr marL="12703352" algn="l" defTabSz="5081341" rtl="0" eaLnBrk="1" latinLnBrk="0" hangingPunct="1">
      <a:defRPr sz="6748" kern="1200">
        <a:solidFill>
          <a:schemeClr val="tx1"/>
        </a:solidFill>
        <a:latin typeface="+mn-lt"/>
        <a:ea typeface="+mn-ea"/>
        <a:cs typeface="+mn-cs"/>
      </a:defRPr>
    </a:lvl6pPr>
    <a:lvl7pPr marL="15244024" algn="l" defTabSz="5081341" rtl="0" eaLnBrk="1" latinLnBrk="0" hangingPunct="1">
      <a:defRPr sz="6748" kern="1200">
        <a:solidFill>
          <a:schemeClr val="tx1"/>
        </a:solidFill>
        <a:latin typeface="+mn-lt"/>
        <a:ea typeface="+mn-ea"/>
        <a:cs typeface="+mn-cs"/>
      </a:defRPr>
    </a:lvl7pPr>
    <a:lvl8pPr marL="17784692" algn="l" defTabSz="5081341" rtl="0" eaLnBrk="1" latinLnBrk="0" hangingPunct="1">
      <a:defRPr sz="6748" kern="1200">
        <a:solidFill>
          <a:schemeClr val="tx1"/>
        </a:solidFill>
        <a:latin typeface="+mn-lt"/>
        <a:ea typeface="+mn-ea"/>
        <a:cs typeface="+mn-cs"/>
      </a:defRPr>
    </a:lvl8pPr>
    <a:lvl9pPr marL="20325364" algn="l" defTabSz="5081341" rtl="0" eaLnBrk="1" latinLnBrk="0" hangingPunct="1">
      <a:defRPr sz="674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93380"/>
            <a:ext cx="16533519"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1" y="8206383"/>
            <a:ext cx="16520468"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900092"/>
            <a:ext cx="16510035"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731358" y="8271325"/>
            <a:ext cx="16442417"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731358" y="9172335"/>
            <a:ext cx="16442417"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732990" y="21879131"/>
            <a:ext cx="16436115"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733201" y="22752779"/>
            <a:ext cx="16442417"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718188" y="39376556"/>
            <a:ext cx="16442417"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718453" y="40261558"/>
            <a:ext cx="16450652"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3" y="22753262"/>
            <a:ext cx="16520467"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756506" y="5948638"/>
            <a:ext cx="26797792" cy="1084820"/>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756506" y="4525292"/>
            <a:ext cx="26797792" cy="1050910"/>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756506" y="1882947"/>
            <a:ext cx="26797792" cy="2292454"/>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741621" y="8993380"/>
            <a:ext cx="16533519"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756511" y="8206383"/>
            <a:ext cx="16520468"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756507" y="21900092"/>
            <a:ext cx="16510035"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18731358" y="8271325"/>
            <a:ext cx="16442417"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18731358" y="9172335"/>
            <a:ext cx="16442417"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18732990" y="21879131"/>
            <a:ext cx="16436115"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18733201" y="22752779"/>
            <a:ext cx="16442417"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18718188" y="39376556"/>
            <a:ext cx="16442417"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18718453" y="40261558"/>
            <a:ext cx="16450652"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741623" y="22753262"/>
            <a:ext cx="16520467" cy="950054"/>
          </a:xfrm>
          <a:prstGeom prst="rect">
            <a:avLst/>
          </a:prstGeom>
        </p:spPr>
        <p:txBody>
          <a:bodyPr wrap="square" lIns="196113" tIns="196113" rIns="196113" bIns="196113">
            <a:spAutoFit/>
          </a:bodyPr>
          <a:lstStyle>
            <a:lvl1pPr marL="0" indent="0">
              <a:buNone/>
              <a:defRPr sz="36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756506" y="5948638"/>
            <a:ext cx="26797792" cy="1084820"/>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756506" y="4525292"/>
            <a:ext cx="26797792" cy="1050910"/>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756506" y="1882947"/>
            <a:ext cx="26797792" cy="2292454"/>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17999869" y="8102803"/>
            <a:ext cx="0" cy="40391869"/>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42999" y="49434393"/>
            <a:ext cx="3856962"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5" name="Table 4">
            <a:extLst>
              <a:ext uri="{FF2B5EF4-FFF2-40B4-BE49-F238E27FC236}">
                <a16:creationId xmlns:a16="http://schemas.microsoft.com/office/drawing/2014/main" id="{4CDB7E11-2315-5B4A-BCDE-A3D2E27BDF3B}"/>
              </a:ext>
            </a:extLst>
          </p:cNvPr>
          <p:cNvGraphicFramePr>
            <a:graphicFrameLocks noGrp="1"/>
          </p:cNvGraphicFramePr>
          <p:nvPr userDrawn="1">
            <p:extLst>
              <p:ext uri="{D42A27DB-BD31-4B8C-83A1-F6EECF244321}">
                <p14:modId xmlns:p14="http://schemas.microsoft.com/office/powerpoint/2010/main" val="1186800724"/>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79B67F80-3B1E-CE44-9791-87ED0AE64C24}"/>
              </a:ext>
            </a:extLst>
          </p:cNvPr>
          <p:cNvGraphicFramePr>
            <a:graphicFrameLocks noGrp="1"/>
          </p:cNvGraphicFramePr>
          <p:nvPr userDrawn="1">
            <p:extLst>
              <p:ext uri="{D42A27DB-BD31-4B8C-83A1-F6EECF244321}">
                <p14:modId xmlns:p14="http://schemas.microsoft.com/office/powerpoint/2010/main" val="3331541583"/>
              </p:ext>
            </p:extLst>
          </p:nvPr>
        </p:nvGraphicFramePr>
        <p:xfrm>
          <a:off x="36619104" y="23440"/>
          <a:ext cx="14851956" cy="50378094"/>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79517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27339">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1046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6263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9640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14818">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7375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3421">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42652">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cxnSp>
        <p:nvCxnSpPr>
          <p:cNvPr id="7" name="Straight Connector 6">
            <a:extLst>
              <a:ext uri="{FF2B5EF4-FFF2-40B4-BE49-F238E27FC236}">
                <a16:creationId xmlns:a16="http://schemas.microsoft.com/office/drawing/2014/main" id="{15F08470-1333-F642-804A-400ABAAE56DA}"/>
              </a:ext>
            </a:extLst>
          </p:cNvPr>
          <p:cNvCxnSpPr>
            <a:cxnSpLocks/>
          </p:cNvCxnSpPr>
          <p:nvPr userDrawn="1"/>
        </p:nvCxnSpPr>
        <p:spPr>
          <a:xfrm>
            <a:off x="17999869" y="8102803"/>
            <a:ext cx="0" cy="40391869"/>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5FC9F232-DB22-8744-B713-DDBF5BA46DC0}"/>
              </a:ext>
            </a:extLst>
          </p:cNvPr>
          <p:cNvCxnSpPr>
            <a:cxnSpLocks/>
          </p:cNvCxnSpPr>
          <p:nvPr userDrawn="1"/>
        </p:nvCxnSpPr>
        <p:spPr>
          <a:xfrm flipH="1">
            <a:off x="1" y="49161065"/>
            <a:ext cx="35999737" cy="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42999" y="49434393"/>
            <a:ext cx="3856962"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03697060-71F4-864C-9B20-5540602040A8}"/>
              </a:ext>
            </a:extLst>
          </p:cNvPr>
          <p:cNvCxnSpPr>
            <a:cxnSpLocks/>
          </p:cNvCxnSpPr>
          <p:nvPr userDrawn="1"/>
        </p:nvCxnSpPr>
        <p:spPr>
          <a:xfrm>
            <a:off x="17999869" y="8102803"/>
            <a:ext cx="0" cy="40391869"/>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D06F3957-7062-DB45-BC64-0AC3C0C05F8F}"/>
              </a:ext>
            </a:extLst>
          </p:cNvPr>
          <p:cNvCxnSpPr>
            <a:cxnSpLocks/>
          </p:cNvCxnSpPr>
          <p:nvPr userDrawn="1"/>
        </p:nvCxnSpPr>
        <p:spPr>
          <a:xfrm flipH="1">
            <a:off x="1" y="49161065"/>
            <a:ext cx="35999737" cy="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72539-E469-C94C-8292-C89DE20631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96A1DB-69D6-BB44-B779-644162A9B39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930A21B-47AC-2448-A229-FC17581B15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23B731D-2357-2142-8F2F-75E168C60B7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0F32A34-9641-B441-B865-A33A288E64B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D0892CE-AED0-8B46-B78C-F757D5B1F38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18F49B3-DF24-F345-8341-B3B0487BC0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E9E854D-BB31-664B-BDFC-CCE0B8F0433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7BF609D-F805-5141-8A7D-B37696CEABE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067D59-1CEE-B44C-ADB1-8240DC21200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7FBA12C-048C-8B4B-AD13-E8EA3EA9010F}"/>
              </a:ext>
            </a:extLst>
          </p:cNvPr>
          <p:cNvSpPr>
            <a:spLocks noGrp="1"/>
          </p:cNvSpPr>
          <p:nvPr>
            <p:ph type="body" sz="quarter" idx="150"/>
          </p:nvPr>
        </p:nvSpPr>
        <p:spPr/>
        <p:txBody>
          <a:bodyPr>
            <a:normAutofit/>
          </a:bodyPr>
          <a:lstStyle/>
          <a:p>
            <a:endParaRPr lang="en-US"/>
          </a:p>
        </p:txBody>
      </p:sp>
      <p:sp>
        <p:nvSpPr>
          <p:cNvPr id="13" name="Text Placeholder 12">
            <a:extLst>
              <a:ext uri="{FF2B5EF4-FFF2-40B4-BE49-F238E27FC236}">
                <a16:creationId xmlns:a16="http://schemas.microsoft.com/office/drawing/2014/main" id="{B7DF585E-BFF2-E54F-A04D-7A360B5247D5}"/>
              </a:ext>
            </a:extLst>
          </p:cNvPr>
          <p:cNvSpPr>
            <a:spLocks noGrp="1"/>
          </p:cNvSpPr>
          <p:nvPr>
            <p:ph type="body" sz="quarter" idx="151"/>
          </p:nvPr>
        </p:nvSpPr>
        <p:spPr/>
        <p:txBody>
          <a:bodyPr>
            <a:normAutofit/>
          </a:bodyPr>
          <a:lstStyle/>
          <a:p>
            <a:endParaRPr lang="en-US"/>
          </a:p>
        </p:txBody>
      </p:sp>
      <p:sp>
        <p:nvSpPr>
          <p:cNvPr id="14" name="Text Placeholder 13">
            <a:extLst>
              <a:ext uri="{FF2B5EF4-FFF2-40B4-BE49-F238E27FC236}">
                <a16:creationId xmlns:a16="http://schemas.microsoft.com/office/drawing/2014/main" id="{D41F830E-651D-F643-942B-ADB6069521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1411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39</cp:revision>
  <dcterms:created xsi:type="dcterms:W3CDTF">2012-02-10T00:10:15Z</dcterms:created>
  <dcterms:modified xsi:type="dcterms:W3CDTF">2019-09-07T00:59:53Z</dcterms:modified>
  <cp:category>Research poster templates</cp:category>
</cp:coreProperties>
</file>