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17967325" cy="35999738"/>
  <p:notesSz cx="6858000" cy="9144000"/>
  <p:defaultTextStyle>
    <a:defPPr>
      <a:defRPr lang="en-US"/>
    </a:defPPr>
    <a:lvl1pPr marL="0" algn="l" defTabSz="3173980" rtl="0" eaLnBrk="1" latinLnBrk="0" hangingPunct="1">
      <a:defRPr sz="6238" kern="1200">
        <a:solidFill>
          <a:schemeClr val="tx1"/>
        </a:solidFill>
        <a:latin typeface="+mn-lt"/>
        <a:ea typeface="+mn-ea"/>
        <a:cs typeface="+mn-cs"/>
      </a:defRPr>
    </a:lvl1pPr>
    <a:lvl2pPr marL="1586991" algn="l" defTabSz="3173980" rtl="0" eaLnBrk="1" latinLnBrk="0" hangingPunct="1">
      <a:defRPr sz="6238" kern="1200">
        <a:solidFill>
          <a:schemeClr val="tx1"/>
        </a:solidFill>
        <a:latin typeface="+mn-lt"/>
        <a:ea typeface="+mn-ea"/>
        <a:cs typeface="+mn-cs"/>
      </a:defRPr>
    </a:lvl2pPr>
    <a:lvl3pPr marL="3173980" algn="l" defTabSz="3173980" rtl="0" eaLnBrk="1" latinLnBrk="0" hangingPunct="1">
      <a:defRPr sz="6238" kern="1200">
        <a:solidFill>
          <a:schemeClr val="tx1"/>
        </a:solidFill>
        <a:latin typeface="+mn-lt"/>
        <a:ea typeface="+mn-ea"/>
        <a:cs typeface="+mn-cs"/>
      </a:defRPr>
    </a:lvl3pPr>
    <a:lvl4pPr marL="4760969" algn="l" defTabSz="3173980" rtl="0" eaLnBrk="1" latinLnBrk="0" hangingPunct="1">
      <a:defRPr sz="6238" kern="1200">
        <a:solidFill>
          <a:schemeClr val="tx1"/>
        </a:solidFill>
        <a:latin typeface="+mn-lt"/>
        <a:ea typeface="+mn-ea"/>
        <a:cs typeface="+mn-cs"/>
      </a:defRPr>
    </a:lvl4pPr>
    <a:lvl5pPr marL="6347958" algn="l" defTabSz="3173980" rtl="0" eaLnBrk="1" latinLnBrk="0" hangingPunct="1">
      <a:defRPr sz="6238" kern="1200">
        <a:solidFill>
          <a:schemeClr val="tx1"/>
        </a:solidFill>
        <a:latin typeface="+mn-lt"/>
        <a:ea typeface="+mn-ea"/>
        <a:cs typeface="+mn-cs"/>
      </a:defRPr>
    </a:lvl5pPr>
    <a:lvl6pPr marL="7934949" algn="l" defTabSz="3173980" rtl="0" eaLnBrk="1" latinLnBrk="0" hangingPunct="1">
      <a:defRPr sz="6238" kern="1200">
        <a:solidFill>
          <a:schemeClr val="tx1"/>
        </a:solidFill>
        <a:latin typeface="+mn-lt"/>
        <a:ea typeface="+mn-ea"/>
        <a:cs typeface="+mn-cs"/>
      </a:defRPr>
    </a:lvl6pPr>
    <a:lvl7pPr marL="9521940" algn="l" defTabSz="3173980" rtl="0" eaLnBrk="1" latinLnBrk="0" hangingPunct="1">
      <a:defRPr sz="6238" kern="1200">
        <a:solidFill>
          <a:schemeClr val="tx1"/>
        </a:solidFill>
        <a:latin typeface="+mn-lt"/>
        <a:ea typeface="+mn-ea"/>
        <a:cs typeface="+mn-cs"/>
      </a:defRPr>
    </a:lvl7pPr>
    <a:lvl8pPr marL="11108928" algn="l" defTabSz="3173980" rtl="0" eaLnBrk="1" latinLnBrk="0" hangingPunct="1">
      <a:defRPr sz="6238" kern="1200">
        <a:solidFill>
          <a:schemeClr val="tx1"/>
        </a:solidFill>
        <a:latin typeface="+mn-lt"/>
        <a:ea typeface="+mn-ea"/>
        <a:cs typeface="+mn-cs"/>
      </a:defRPr>
    </a:lvl8pPr>
    <a:lvl9pPr marL="12695919" algn="l" defTabSz="3173980" rtl="0" eaLnBrk="1" latinLnBrk="0" hangingPunct="1">
      <a:defRPr sz="623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23" d="100"/>
          <a:sy n="23" d="100"/>
        </p:scale>
        <p:origin x="4344"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173980" rtl="0" eaLnBrk="1" latinLnBrk="0" hangingPunct="1">
      <a:defRPr sz="4215" kern="1200">
        <a:solidFill>
          <a:schemeClr val="tx1"/>
        </a:solidFill>
        <a:latin typeface="+mn-lt"/>
        <a:ea typeface="+mn-ea"/>
        <a:cs typeface="+mn-cs"/>
      </a:defRPr>
    </a:lvl1pPr>
    <a:lvl2pPr marL="1586991" algn="l" defTabSz="3173980" rtl="0" eaLnBrk="1" latinLnBrk="0" hangingPunct="1">
      <a:defRPr sz="4215" kern="1200">
        <a:solidFill>
          <a:schemeClr val="tx1"/>
        </a:solidFill>
        <a:latin typeface="+mn-lt"/>
        <a:ea typeface="+mn-ea"/>
        <a:cs typeface="+mn-cs"/>
      </a:defRPr>
    </a:lvl2pPr>
    <a:lvl3pPr marL="3173980" algn="l" defTabSz="3173980" rtl="0" eaLnBrk="1" latinLnBrk="0" hangingPunct="1">
      <a:defRPr sz="4215" kern="1200">
        <a:solidFill>
          <a:schemeClr val="tx1"/>
        </a:solidFill>
        <a:latin typeface="+mn-lt"/>
        <a:ea typeface="+mn-ea"/>
        <a:cs typeface="+mn-cs"/>
      </a:defRPr>
    </a:lvl3pPr>
    <a:lvl4pPr marL="4760969" algn="l" defTabSz="3173980" rtl="0" eaLnBrk="1" latinLnBrk="0" hangingPunct="1">
      <a:defRPr sz="4215" kern="1200">
        <a:solidFill>
          <a:schemeClr val="tx1"/>
        </a:solidFill>
        <a:latin typeface="+mn-lt"/>
        <a:ea typeface="+mn-ea"/>
        <a:cs typeface="+mn-cs"/>
      </a:defRPr>
    </a:lvl4pPr>
    <a:lvl5pPr marL="6347958" algn="l" defTabSz="3173980" rtl="0" eaLnBrk="1" latinLnBrk="0" hangingPunct="1">
      <a:defRPr sz="4215" kern="1200">
        <a:solidFill>
          <a:schemeClr val="tx1"/>
        </a:solidFill>
        <a:latin typeface="+mn-lt"/>
        <a:ea typeface="+mn-ea"/>
        <a:cs typeface="+mn-cs"/>
      </a:defRPr>
    </a:lvl5pPr>
    <a:lvl6pPr marL="7934949" algn="l" defTabSz="3173980" rtl="0" eaLnBrk="1" latinLnBrk="0" hangingPunct="1">
      <a:defRPr sz="4215" kern="1200">
        <a:solidFill>
          <a:schemeClr val="tx1"/>
        </a:solidFill>
        <a:latin typeface="+mn-lt"/>
        <a:ea typeface="+mn-ea"/>
        <a:cs typeface="+mn-cs"/>
      </a:defRPr>
    </a:lvl6pPr>
    <a:lvl7pPr marL="9521940" algn="l" defTabSz="3173980" rtl="0" eaLnBrk="1" latinLnBrk="0" hangingPunct="1">
      <a:defRPr sz="4215" kern="1200">
        <a:solidFill>
          <a:schemeClr val="tx1"/>
        </a:solidFill>
        <a:latin typeface="+mn-lt"/>
        <a:ea typeface="+mn-ea"/>
        <a:cs typeface="+mn-cs"/>
      </a:defRPr>
    </a:lvl7pPr>
    <a:lvl8pPr marL="11108928" algn="l" defTabSz="3173980" rtl="0" eaLnBrk="1" latinLnBrk="0" hangingPunct="1">
      <a:defRPr sz="4215" kern="1200">
        <a:solidFill>
          <a:schemeClr val="tx1"/>
        </a:solidFill>
        <a:latin typeface="+mn-lt"/>
        <a:ea typeface="+mn-ea"/>
        <a:cs typeface="+mn-cs"/>
      </a:defRPr>
    </a:lvl8pPr>
    <a:lvl9pPr marL="12695919" algn="l" defTabSz="3173980" rtl="0" eaLnBrk="1" latinLnBrk="0" hangingPunct="1">
      <a:defRPr sz="421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1" y="6425826"/>
            <a:ext cx="8251813"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3" y="5906918"/>
            <a:ext cx="8245299"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691160"/>
            <a:ext cx="8240092"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9348746" y="5953320"/>
            <a:ext cx="8206344"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9348746" y="6553691"/>
            <a:ext cx="8206344"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349562" y="15676183"/>
            <a:ext cx="8203199"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9349666" y="16257003"/>
            <a:ext cx="8206344"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342173" y="28178203"/>
            <a:ext cx="8206344"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342306" y="28767136"/>
            <a:ext cx="8210455"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2" y="16257348"/>
            <a:ext cx="8245299"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77570" y="4250341"/>
            <a:ext cx="17177518" cy="775110"/>
          </a:xfrm>
          <a:prstGeom prst="rect">
            <a:avLst/>
          </a:prstGeom>
        </p:spPr>
        <p:txBody>
          <a:bodyPr lIns="95646" tIns="47823" rIns="95646" bIns="47823" anchor="t" anchorCtr="0">
            <a:normAutofit/>
          </a:bodyPr>
          <a:lstStyle>
            <a:lvl1pPr marL="0" indent="0" algn="l">
              <a:buFontTx/>
              <a:buNone/>
              <a:defRPr sz="3200"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affiliations</a:t>
            </a:r>
          </a:p>
        </p:txBody>
      </p:sp>
      <p:sp>
        <p:nvSpPr>
          <p:cNvPr id="79" name="Text Placeholder 76"/>
          <p:cNvSpPr>
            <a:spLocks noGrp="1"/>
          </p:cNvSpPr>
          <p:nvPr>
            <p:ph type="body" sz="quarter" idx="151" hasCustomPrompt="1"/>
          </p:nvPr>
        </p:nvSpPr>
        <p:spPr>
          <a:xfrm>
            <a:off x="377570" y="3233349"/>
            <a:ext cx="17177520" cy="775110"/>
          </a:xfrm>
          <a:prstGeom prst="rect">
            <a:avLst/>
          </a:prstGeom>
        </p:spPr>
        <p:txBody>
          <a:bodyPr lIns="95646" tIns="47823" rIns="95646" bIns="47823" anchor="t" anchorCtr="0">
            <a:normAutofit/>
          </a:bodyPr>
          <a:lstStyle>
            <a:lvl1pPr marL="0" indent="0" algn="l">
              <a:buFontTx/>
              <a:buNone/>
              <a:defRPr sz="3200"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authors</a:t>
            </a:r>
          </a:p>
        </p:txBody>
      </p:sp>
      <p:sp>
        <p:nvSpPr>
          <p:cNvPr id="80" name="Text Placeholder 76"/>
          <p:cNvSpPr>
            <a:spLocks noGrp="1"/>
          </p:cNvSpPr>
          <p:nvPr>
            <p:ph type="body" sz="quarter" idx="153" hasCustomPrompt="1"/>
          </p:nvPr>
        </p:nvSpPr>
        <p:spPr>
          <a:xfrm>
            <a:off x="398188" y="886122"/>
            <a:ext cx="17170947" cy="1637973"/>
          </a:xfrm>
          <a:prstGeom prst="rect">
            <a:avLst/>
          </a:prstGeom>
        </p:spPr>
        <p:txBody>
          <a:bodyPr lIns="95646" tIns="47823" rIns="95646" bIns="47823" anchor="t" anchorCtr="0">
            <a:normAutofit/>
          </a:bodyPr>
          <a:lstStyle>
            <a:lvl1pPr marL="0" indent="0" algn="l">
              <a:buFontTx/>
              <a:buNone/>
              <a:defRPr sz="4791"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370141" y="6425826"/>
            <a:ext cx="8251813"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377573" y="5906918"/>
            <a:ext cx="8245299"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377570" y="15691160"/>
            <a:ext cx="8240092"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9348746" y="5953320"/>
            <a:ext cx="8206344"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9348746" y="6553691"/>
            <a:ext cx="8206344"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9349562" y="15676183"/>
            <a:ext cx="8203199"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9349666" y="16257003"/>
            <a:ext cx="8206344"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9342173" y="28178203"/>
            <a:ext cx="8206344" cy="466201"/>
          </a:xfrm>
          <a:prstGeom prst="rect">
            <a:avLst/>
          </a:prstGeom>
          <a:solidFill>
            <a:schemeClr val="accent6"/>
          </a:solidFill>
        </p:spPr>
        <p:txBody>
          <a:bodyPr wrap="square" lIns="78446" tIns="78446" rIns="78446" bIns="78446" anchor="ctr" anchorCtr="0">
            <a:spAutoFit/>
          </a:bodyPr>
          <a:lstStyle>
            <a:lvl1pPr marL="0" indent="0" algn="l">
              <a:buNone/>
              <a:defRPr sz="20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9342306" y="28767136"/>
            <a:ext cx="8210455"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370142" y="16257348"/>
            <a:ext cx="8245299" cy="642278"/>
          </a:xfrm>
          <a:prstGeom prst="rect">
            <a:avLst/>
          </a:prstGeom>
        </p:spPr>
        <p:txBody>
          <a:bodyPr wrap="square" lIns="196113" tIns="196113" rIns="196113" bIns="196113">
            <a:spAutoFit/>
          </a:bodyPr>
          <a:lstStyle>
            <a:lvl1pPr marL="0" indent="0">
              <a:buNone/>
              <a:defRPr sz="1600">
                <a:solidFill>
                  <a:schemeClr val="tx2"/>
                </a:solidFill>
                <a:latin typeface="Helvetica" pitchFamily="2" charset="0"/>
                <a:cs typeface="Times New Roman" panose="02020603050405020304" pitchFamily="18" charset="0"/>
              </a:defRPr>
            </a:lvl1pPr>
            <a:lvl2pPr marL="636219" indent="-244700">
              <a:defRPr sz="1098">
                <a:latin typeface="Trebuchet MS" pitchFamily="34" charset="0"/>
              </a:defRPr>
            </a:lvl2pPr>
            <a:lvl3pPr marL="880919" indent="-244700">
              <a:defRPr sz="1098">
                <a:latin typeface="Trebuchet MS" pitchFamily="34" charset="0"/>
              </a:defRPr>
            </a:lvl3pPr>
            <a:lvl4pPr marL="1150089" indent="-269170">
              <a:defRPr sz="1098">
                <a:latin typeface="Trebuchet MS" pitchFamily="34" charset="0"/>
              </a:defRPr>
            </a:lvl4pPr>
            <a:lvl5pPr marL="1345849" indent="-195760">
              <a:defRPr sz="1098">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377570" y="4250340"/>
            <a:ext cx="13374671" cy="775111"/>
          </a:xfrm>
          <a:prstGeom prst="rect">
            <a:avLst/>
          </a:prstGeom>
        </p:spPr>
        <p:txBody>
          <a:bodyPr lIns="95646" tIns="47823" rIns="95646" bIns="47823" anchor="t" anchorCtr="0">
            <a:normAutofit/>
          </a:bodyPr>
          <a:lstStyle>
            <a:lvl1pPr marL="0" indent="0" algn="l">
              <a:buFontTx/>
              <a:buNone/>
              <a:defRPr sz="2695"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377570" y="3233349"/>
            <a:ext cx="13374671" cy="750882"/>
          </a:xfrm>
          <a:prstGeom prst="rect">
            <a:avLst/>
          </a:prstGeom>
        </p:spPr>
        <p:txBody>
          <a:bodyPr lIns="95646" tIns="47823" rIns="95646" bIns="47823" anchor="t" anchorCtr="0">
            <a:normAutofit/>
          </a:bodyPr>
          <a:lstStyle>
            <a:lvl1pPr marL="0" indent="0" algn="l">
              <a:buFontTx/>
              <a:buNone/>
              <a:defRPr sz="2695"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377570" y="831323"/>
            <a:ext cx="13374671" cy="1637973"/>
          </a:xfrm>
          <a:prstGeom prst="rect">
            <a:avLst/>
          </a:prstGeom>
        </p:spPr>
        <p:txBody>
          <a:bodyPr lIns="95646" tIns="47823" rIns="95646" bIns="47823" anchor="t" anchorCtr="0">
            <a:normAutofit/>
          </a:bodyPr>
          <a:lstStyle>
            <a:lvl1pPr marL="0" indent="0" algn="l">
              <a:buFontTx/>
              <a:buNone/>
              <a:defRPr sz="4791" b="0" i="0">
                <a:solidFill>
                  <a:schemeClr val="tx2"/>
                </a:solidFill>
                <a:latin typeface="Helvetica Light" panose="020B0403020202020204" pitchFamily="34" charset="0"/>
              </a:defRPr>
            </a:lvl1pPr>
            <a:lvl2pPr>
              <a:buFontTx/>
              <a:buNone/>
              <a:defRPr sz="3743"/>
            </a:lvl2pPr>
            <a:lvl3pPr>
              <a:buFontTx/>
              <a:buNone/>
              <a:defRPr sz="3743"/>
            </a:lvl3pPr>
            <a:lvl4pPr>
              <a:buFontTx/>
              <a:buNone/>
              <a:defRPr sz="3743"/>
            </a:lvl4pPr>
            <a:lvl5pPr>
              <a:buFontTx/>
              <a:buNone/>
              <a:defRPr sz="3743"/>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8983663" y="5789504"/>
            <a:ext cx="0" cy="28860244"/>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70105" y="35321184"/>
            <a:ext cx="1924994" cy="164358"/>
          </a:xfrm>
          <a:prstGeom prst="rect">
            <a:avLst/>
          </a:prstGeom>
          <a:noFill/>
          <a:ln w="9525">
            <a:noFill/>
            <a:miter lim="800000"/>
            <a:headEnd/>
            <a:tailEnd/>
          </a:ln>
          <a:effectLst/>
        </p:spPr>
        <p:txBody>
          <a:bodyPr wrap="square" lIns="39078" tIns="19535" rIns="39078" bIns="19535">
            <a:spAutoFit/>
          </a:bodyPr>
          <a:lstStyle/>
          <a:p>
            <a:pPr eaLnBrk="0" hangingPunct="0">
              <a:lnSpc>
                <a:spcPct val="65000"/>
              </a:lnSpc>
              <a:spcBef>
                <a:spcPct val="50000"/>
              </a:spcBef>
              <a:defRPr/>
            </a:pPr>
            <a:r>
              <a:rPr lang="en-US" sz="299"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24" b="1" dirty="0">
                <a:solidFill>
                  <a:schemeClr val="bg1">
                    <a:lumMod val="75000"/>
                  </a:schemeClr>
                </a:solidFill>
                <a:latin typeface="Arial" charset="0"/>
              </a:rPr>
              <a:t>www.PosterPresentations.com</a:t>
            </a:r>
          </a:p>
        </p:txBody>
      </p:sp>
      <p:cxnSp>
        <p:nvCxnSpPr>
          <p:cNvPr id="5" name="Straight Connector 4">
            <a:extLst>
              <a:ext uri="{FF2B5EF4-FFF2-40B4-BE49-F238E27FC236}">
                <a16:creationId xmlns:a16="http://schemas.microsoft.com/office/drawing/2014/main" id="{ED540DDD-4909-9A46-8818-357785966E36}"/>
              </a:ext>
            </a:extLst>
          </p:cNvPr>
          <p:cNvCxnSpPr>
            <a:cxnSpLocks/>
          </p:cNvCxnSpPr>
          <p:nvPr userDrawn="1"/>
        </p:nvCxnSpPr>
        <p:spPr>
          <a:xfrm>
            <a:off x="8983663" y="5789504"/>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16CF2122-8C91-DF40-8304-6F0AA0D4F4DA}"/>
              </a:ext>
            </a:extLst>
          </p:cNvPr>
          <p:cNvCxnSpPr>
            <a:cxnSpLocks/>
          </p:cNvCxnSpPr>
          <p:nvPr userDrawn="1"/>
        </p:nvCxnSpPr>
        <p:spPr>
          <a:xfrm flipH="1">
            <a:off x="-13251" y="35106948"/>
            <a:ext cx="17967324"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graphicFrame>
        <p:nvGraphicFramePr>
          <p:cNvPr id="11" name="Table 10">
            <a:extLst>
              <a:ext uri="{FF2B5EF4-FFF2-40B4-BE49-F238E27FC236}">
                <a16:creationId xmlns:a16="http://schemas.microsoft.com/office/drawing/2014/main" id="{91F1A772-61A5-0943-9F42-D950580FFF1B}"/>
              </a:ext>
            </a:extLst>
          </p:cNvPr>
          <p:cNvGraphicFramePr>
            <a:graphicFrameLocks noGrp="1"/>
          </p:cNvGraphicFramePr>
          <p:nvPr userDrawn="1">
            <p:extLst>
              <p:ext uri="{D42A27DB-BD31-4B8C-83A1-F6EECF244321}">
                <p14:modId xmlns:p14="http://schemas.microsoft.com/office/powerpoint/2010/main" val="3092476561"/>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E99C547D-E780-0646-8326-75F48CA22FB7}"/>
              </a:ext>
            </a:extLst>
          </p:cNvPr>
          <p:cNvGraphicFramePr>
            <a:graphicFrameLocks noGrp="1"/>
          </p:cNvGraphicFramePr>
          <p:nvPr userDrawn="1">
            <p:extLst>
              <p:ext uri="{D42A27DB-BD31-4B8C-83A1-F6EECF244321}">
                <p14:modId xmlns:p14="http://schemas.microsoft.com/office/powerpoint/2010/main" val="4106639218"/>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1879294" rtl="0" eaLnBrk="1" latinLnBrk="0" hangingPunct="1">
        <a:spcBef>
          <a:spcPct val="0"/>
        </a:spcBef>
        <a:buNone/>
        <a:defRPr sz="3743" kern="1200">
          <a:solidFill>
            <a:schemeClr val="bg1"/>
          </a:solidFill>
          <a:latin typeface="Trebuchet MS" pitchFamily="34" charset="0"/>
          <a:ea typeface="+mj-ea"/>
          <a:cs typeface="+mj-cs"/>
        </a:defRPr>
      </a:lvl1pPr>
    </p:titleStyle>
    <p:bodyStyle>
      <a:lvl1pPr marL="704735" indent="-704735" algn="l" defTabSz="1879294" rtl="0" eaLnBrk="1" latinLnBrk="0" hangingPunct="1">
        <a:spcBef>
          <a:spcPct val="20000"/>
        </a:spcBef>
        <a:buFont typeface="Arial" pitchFamily="34" charset="0"/>
        <a:buChar char="•"/>
        <a:defRPr sz="6588" kern="1200">
          <a:solidFill>
            <a:schemeClr val="tx1"/>
          </a:solidFill>
          <a:latin typeface="+mn-lt"/>
          <a:ea typeface="+mn-ea"/>
          <a:cs typeface="+mn-cs"/>
        </a:defRPr>
      </a:lvl1pPr>
      <a:lvl2pPr marL="1526927" indent="-587279" algn="l" defTabSz="1879294" rtl="0" eaLnBrk="1" latinLnBrk="0" hangingPunct="1">
        <a:spcBef>
          <a:spcPct val="20000"/>
        </a:spcBef>
        <a:buFont typeface="Arial" pitchFamily="34" charset="0"/>
        <a:buChar char="–"/>
        <a:defRPr sz="5790" kern="1200">
          <a:solidFill>
            <a:schemeClr val="tx1"/>
          </a:solidFill>
          <a:latin typeface="+mn-lt"/>
          <a:ea typeface="+mn-ea"/>
          <a:cs typeface="+mn-cs"/>
        </a:defRPr>
      </a:lvl2pPr>
      <a:lvl3pPr marL="2349118" indent="-469824" algn="l" defTabSz="1879294" rtl="0" eaLnBrk="1" latinLnBrk="0" hangingPunct="1">
        <a:spcBef>
          <a:spcPct val="20000"/>
        </a:spcBef>
        <a:buFont typeface="Arial" pitchFamily="34" charset="0"/>
        <a:buChar char="•"/>
        <a:defRPr sz="4941" kern="1200">
          <a:solidFill>
            <a:schemeClr val="tx1"/>
          </a:solidFill>
          <a:latin typeface="+mn-lt"/>
          <a:ea typeface="+mn-ea"/>
          <a:cs typeface="+mn-cs"/>
        </a:defRPr>
      </a:lvl3pPr>
      <a:lvl4pPr marL="3288765"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4pPr>
      <a:lvl5pPr marL="4228412"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5pPr>
      <a:lvl6pPr marL="5168059"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6pPr>
      <a:lvl7pPr marL="6107706"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7pPr>
      <a:lvl8pPr marL="7047353"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8pPr>
      <a:lvl9pPr marL="7987000"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9pPr>
    </p:bodyStyle>
    <p:otherStyle>
      <a:defPPr>
        <a:defRPr lang="en-US"/>
      </a:defPPr>
      <a:lvl1pPr marL="0" algn="l" defTabSz="1879294" rtl="0" eaLnBrk="1" latinLnBrk="0" hangingPunct="1">
        <a:defRPr sz="3693" kern="1200">
          <a:solidFill>
            <a:schemeClr val="tx1"/>
          </a:solidFill>
          <a:latin typeface="+mn-lt"/>
          <a:ea typeface="+mn-ea"/>
          <a:cs typeface="+mn-cs"/>
        </a:defRPr>
      </a:lvl1pPr>
      <a:lvl2pPr marL="939648" algn="l" defTabSz="1879294" rtl="0" eaLnBrk="1" latinLnBrk="0" hangingPunct="1">
        <a:defRPr sz="3693" kern="1200">
          <a:solidFill>
            <a:schemeClr val="tx1"/>
          </a:solidFill>
          <a:latin typeface="+mn-lt"/>
          <a:ea typeface="+mn-ea"/>
          <a:cs typeface="+mn-cs"/>
        </a:defRPr>
      </a:lvl2pPr>
      <a:lvl3pPr marL="1879294" algn="l" defTabSz="1879294" rtl="0" eaLnBrk="1" latinLnBrk="0" hangingPunct="1">
        <a:defRPr sz="3693" kern="1200">
          <a:solidFill>
            <a:schemeClr val="tx1"/>
          </a:solidFill>
          <a:latin typeface="+mn-lt"/>
          <a:ea typeface="+mn-ea"/>
          <a:cs typeface="+mn-cs"/>
        </a:defRPr>
      </a:lvl3pPr>
      <a:lvl4pPr marL="2818941" algn="l" defTabSz="1879294" rtl="0" eaLnBrk="1" latinLnBrk="0" hangingPunct="1">
        <a:defRPr sz="3693" kern="1200">
          <a:solidFill>
            <a:schemeClr val="tx1"/>
          </a:solidFill>
          <a:latin typeface="+mn-lt"/>
          <a:ea typeface="+mn-ea"/>
          <a:cs typeface="+mn-cs"/>
        </a:defRPr>
      </a:lvl4pPr>
      <a:lvl5pPr marL="3758588" algn="l" defTabSz="1879294" rtl="0" eaLnBrk="1" latinLnBrk="0" hangingPunct="1">
        <a:defRPr sz="3693" kern="1200">
          <a:solidFill>
            <a:schemeClr val="tx1"/>
          </a:solidFill>
          <a:latin typeface="+mn-lt"/>
          <a:ea typeface="+mn-ea"/>
          <a:cs typeface="+mn-cs"/>
        </a:defRPr>
      </a:lvl5pPr>
      <a:lvl6pPr marL="4698235" algn="l" defTabSz="1879294" rtl="0" eaLnBrk="1" latinLnBrk="0" hangingPunct="1">
        <a:defRPr sz="3693" kern="1200">
          <a:solidFill>
            <a:schemeClr val="tx1"/>
          </a:solidFill>
          <a:latin typeface="+mn-lt"/>
          <a:ea typeface="+mn-ea"/>
          <a:cs typeface="+mn-cs"/>
        </a:defRPr>
      </a:lvl6pPr>
      <a:lvl7pPr marL="5637883" algn="l" defTabSz="1879294" rtl="0" eaLnBrk="1" latinLnBrk="0" hangingPunct="1">
        <a:defRPr sz="3693" kern="1200">
          <a:solidFill>
            <a:schemeClr val="tx1"/>
          </a:solidFill>
          <a:latin typeface="+mn-lt"/>
          <a:ea typeface="+mn-ea"/>
          <a:cs typeface="+mn-cs"/>
        </a:defRPr>
      </a:lvl7pPr>
      <a:lvl8pPr marL="6577530" algn="l" defTabSz="1879294" rtl="0" eaLnBrk="1" latinLnBrk="0" hangingPunct="1">
        <a:defRPr sz="3693" kern="1200">
          <a:solidFill>
            <a:schemeClr val="tx1"/>
          </a:solidFill>
          <a:latin typeface="+mn-lt"/>
          <a:ea typeface="+mn-ea"/>
          <a:cs typeface="+mn-cs"/>
        </a:defRPr>
      </a:lvl8pPr>
      <a:lvl9pPr marL="7517177" algn="l" defTabSz="1879294" rtl="0" eaLnBrk="1" latinLnBrk="0" hangingPunct="1">
        <a:defRPr sz="36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F4D00806-AAF4-3E41-9452-64C20E6BE075}"/>
              </a:ext>
            </a:extLst>
          </p:cNvPr>
          <p:cNvSpPr txBox="1">
            <a:spLocks noChangeArrowheads="1"/>
          </p:cNvSpPr>
          <p:nvPr userDrawn="1"/>
        </p:nvSpPr>
        <p:spPr bwMode="auto">
          <a:xfrm>
            <a:off x="770105" y="35321184"/>
            <a:ext cx="1924994" cy="164358"/>
          </a:xfrm>
          <a:prstGeom prst="rect">
            <a:avLst/>
          </a:prstGeom>
          <a:noFill/>
          <a:ln w="9525">
            <a:noFill/>
            <a:miter lim="800000"/>
            <a:headEnd/>
            <a:tailEnd/>
          </a:ln>
          <a:effectLst/>
        </p:spPr>
        <p:txBody>
          <a:bodyPr wrap="square" lIns="39078" tIns="19535" rIns="39078" bIns="19535">
            <a:spAutoFit/>
          </a:bodyPr>
          <a:lstStyle/>
          <a:p>
            <a:pPr eaLnBrk="0" hangingPunct="0">
              <a:lnSpc>
                <a:spcPct val="65000"/>
              </a:lnSpc>
              <a:spcBef>
                <a:spcPct val="50000"/>
              </a:spcBef>
              <a:defRPr/>
            </a:pPr>
            <a:r>
              <a:rPr lang="en-US" sz="299"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24"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F73A7704-8233-A54A-B10A-79C89A21DCB0}"/>
              </a:ext>
            </a:extLst>
          </p:cNvPr>
          <p:cNvCxnSpPr>
            <a:cxnSpLocks/>
          </p:cNvCxnSpPr>
          <p:nvPr userDrawn="1"/>
        </p:nvCxnSpPr>
        <p:spPr>
          <a:xfrm>
            <a:off x="8983663" y="5789504"/>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A64629C3-CC6E-C64F-98F6-49264F32E916}"/>
              </a:ext>
            </a:extLst>
          </p:cNvPr>
          <p:cNvCxnSpPr>
            <a:cxnSpLocks/>
          </p:cNvCxnSpPr>
          <p:nvPr userDrawn="1"/>
        </p:nvCxnSpPr>
        <p:spPr>
          <a:xfrm flipH="1">
            <a:off x="-13251" y="35106948"/>
            <a:ext cx="17967324"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879294" rtl="0" eaLnBrk="1" latinLnBrk="0" hangingPunct="1">
        <a:spcBef>
          <a:spcPct val="0"/>
        </a:spcBef>
        <a:buNone/>
        <a:defRPr sz="3743" kern="1200">
          <a:solidFill>
            <a:schemeClr val="bg1"/>
          </a:solidFill>
          <a:latin typeface="Trebuchet MS" pitchFamily="34" charset="0"/>
          <a:ea typeface="+mj-ea"/>
          <a:cs typeface="+mj-cs"/>
        </a:defRPr>
      </a:lvl1pPr>
    </p:titleStyle>
    <p:bodyStyle>
      <a:lvl1pPr marL="704735" indent="-704735" algn="l" defTabSz="1879294" rtl="0" eaLnBrk="1" latinLnBrk="0" hangingPunct="1">
        <a:spcBef>
          <a:spcPct val="20000"/>
        </a:spcBef>
        <a:buFont typeface="Arial" pitchFamily="34" charset="0"/>
        <a:buChar char="•"/>
        <a:defRPr sz="6588" kern="1200">
          <a:solidFill>
            <a:schemeClr val="tx1"/>
          </a:solidFill>
          <a:latin typeface="+mn-lt"/>
          <a:ea typeface="+mn-ea"/>
          <a:cs typeface="+mn-cs"/>
        </a:defRPr>
      </a:lvl1pPr>
      <a:lvl2pPr marL="1526927" indent="-587279" algn="l" defTabSz="1879294" rtl="0" eaLnBrk="1" latinLnBrk="0" hangingPunct="1">
        <a:spcBef>
          <a:spcPct val="20000"/>
        </a:spcBef>
        <a:buFont typeface="Arial" pitchFamily="34" charset="0"/>
        <a:buChar char="–"/>
        <a:defRPr sz="5790" kern="1200">
          <a:solidFill>
            <a:schemeClr val="tx1"/>
          </a:solidFill>
          <a:latin typeface="+mn-lt"/>
          <a:ea typeface="+mn-ea"/>
          <a:cs typeface="+mn-cs"/>
        </a:defRPr>
      </a:lvl2pPr>
      <a:lvl3pPr marL="2349118" indent="-469824" algn="l" defTabSz="1879294" rtl="0" eaLnBrk="1" latinLnBrk="0" hangingPunct="1">
        <a:spcBef>
          <a:spcPct val="20000"/>
        </a:spcBef>
        <a:buFont typeface="Arial" pitchFamily="34" charset="0"/>
        <a:buChar char="•"/>
        <a:defRPr sz="4941" kern="1200">
          <a:solidFill>
            <a:schemeClr val="tx1"/>
          </a:solidFill>
          <a:latin typeface="+mn-lt"/>
          <a:ea typeface="+mn-ea"/>
          <a:cs typeface="+mn-cs"/>
        </a:defRPr>
      </a:lvl3pPr>
      <a:lvl4pPr marL="3288765"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4pPr>
      <a:lvl5pPr marL="4228412"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5pPr>
      <a:lvl6pPr marL="5168059"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6pPr>
      <a:lvl7pPr marL="6107706"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7pPr>
      <a:lvl8pPr marL="7047353"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8pPr>
      <a:lvl9pPr marL="7987000" indent="-469824" algn="l" defTabSz="1879294" rtl="0" eaLnBrk="1" latinLnBrk="0" hangingPunct="1">
        <a:spcBef>
          <a:spcPct val="20000"/>
        </a:spcBef>
        <a:buFont typeface="Arial" pitchFamily="34" charset="0"/>
        <a:buChar char="•"/>
        <a:defRPr sz="4143" kern="1200">
          <a:solidFill>
            <a:schemeClr val="tx1"/>
          </a:solidFill>
          <a:latin typeface="+mn-lt"/>
          <a:ea typeface="+mn-ea"/>
          <a:cs typeface="+mn-cs"/>
        </a:defRPr>
      </a:lvl9pPr>
    </p:bodyStyle>
    <p:otherStyle>
      <a:defPPr>
        <a:defRPr lang="en-US"/>
      </a:defPPr>
      <a:lvl1pPr marL="0" algn="l" defTabSz="1879294" rtl="0" eaLnBrk="1" latinLnBrk="0" hangingPunct="1">
        <a:defRPr sz="3693" kern="1200">
          <a:solidFill>
            <a:schemeClr val="tx1"/>
          </a:solidFill>
          <a:latin typeface="+mn-lt"/>
          <a:ea typeface="+mn-ea"/>
          <a:cs typeface="+mn-cs"/>
        </a:defRPr>
      </a:lvl1pPr>
      <a:lvl2pPr marL="939648" algn="l" defTabSz="1879294" rtl="0" eaLnBrk="1" latinLnBrk="0" hangingPunct="1">
        <a:defRPr sz="3693" kern="1200">
          <a:solidFill>
            <a:schemeClr val="tx1"/>
          </a:solidFill>
          <a:latin typeface="+mn-lt"/>
          <a:ea typeface="+mn-ea"/>
          <a:cs typeface="+mn-cs"/>
        </a:defRPr>
      </a:lvl2pPr>
      <a:lvl3pPr marL="1879294" algn="l" defTabSz="1879294" rtl="0" eaLnBrk="1" latinLnBrk="0" hangingPunct="1">
        <a:defRPr sz="3693" kern="1200">
          <a:solidFill>
            <a:schemeClr val="tx1"/>
          </a:solidFill>
          <a:latin typeface="+mn-lt"/>
          <a:ea typeface="+mn-ea"/>
          <a:cs typeface="+mn-cs"/>
        </a:defRPr>
      </a:lvl3pPr>
      <a:lvl4pPr marL="2818941" algn="l" defTabSz="1879294" rtl="0" eaLnBrk="1" latinLnBrk="0" hangingPunct="1">
        <a:defRPr sz="3693" kern="1200">
          <a:solidFill>
            <a:schemeClr val="tx1"/>
          </a:solidFill>
          <a:latin typeface="+mn-lt"/>
          <a:ea typeface="+mn-ea"/>
          <a:cs typeface="+mn-cs"/>
        </a:defRPr>
      </a:lvl4pPr>
      <a:lvl5pPr marL="3758588" algn="l" defTabSz="1879294" rtl="0" eaLnBrk="1" latinLnBrk="0" hangingPunct="1">
        <a:defRPr sz="3693" kern="1200">
          <a:solidFill>
            <a:schemeClr val="tx1"/>
          </a:solidFill>
          <a:latin typeface="+mn-lt"/>
          <a:ea typeface="+mn-ea"/>
          <a:cs typeface="+mn-cs"/>
        </a:defRPr>
      </a:lvl5pPr>
      <a:lvl6pPr marL="4698235" algn="l" defTabSz="1879294" rtl="0" eaLnBrk="1" latinLnBrk="0" hangingPunct="1">
        <a:defRPr sz="3693" kern="1200">
          <a:solidFill>
            <a:schemeClr val="tx1"/>
          </a:solidFill>
          <a:latin typeface="+mn-lt"/>
          <a:ea typeface="+mn-ea"/>
          <a:cs typeface="+mn-cs"/>
        </a:defRPr>
      </a:lvl6pPr>
      <a:lvl7pPr marL="5637883" algn="l" defTabSz="1879294" rtl="0" eaLnBrk="1" latinLnBrk="0" hangingPunct="1">
        <a:defRPr sz="3693" kern="1200">
          <a:solidFill>
            <a:schemeClr val="tx1"/>
          </a:solidFill>
          <a:latin typeface="+mn-lt"/>
          <a:ea typeface="+mn-ea"/>
          <a:cs typeface="+mn-cs"/>
        </a:defRPr>
      </a:lvl7pPr>
      <a:lvl8pPr marL="6577530" algn="l" defTabSz="1879294" rtl="0" eaLnBrk="1" latinLnBrk="0" hangingPunct="1">
        <a:defRPr sz="3693" kern="1200">
          <a:solidFill>
            <a:schemeClr val="tx1"/>
          </a:solidFill>
          <a:latin typeface="+mn-lt"/>
          <a:ea typeface="+mn-ea"/>
          <a:cs typeface="+mn-cs"/>
        </a:defRPr>
      </a:lvl8pPr>
      <a:lvl9pPr marL="7517177" algn="l" defTabSz="1879294" rtl="0" eaLnBrk="1" latinLnBrk="0" hangingPunct="1">
        <a:defRPr sz="36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DD0A2-65B2-3047-96A5-CCB3C4B449C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F8FB3CE-B08E-604F-967F-9519BF694BC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AB5CFF2-895F-F844-ADBE-348142CCCC9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595DEED3-6422-E745-BBA3-C2E4B7DD853F}"/>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DBC0995-43EE-7C48-89E3-DFD3AB3CF71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3286867-7D0D-E84A-BAC2-5977ACD25BF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47B05678-FF28-9649-BD0F-56DB9F5007EC}"/>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1A28054A-7B65-CB44-961B-DA92CDEB8AFD}"/>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9B45052-412E-1D4E-B6F9-01542F4B9196}"/>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8B897709-909B-BB46-8AE6-255810CEC70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B0B47924-EFC4-5E4A-895A-02E729AED2E2}"/>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D5709433-BB5C-264F-AC98-F531219F2E2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2A4202CD-7919-864D-9EE9-9DADBBB0A75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885104988"/>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1405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40</cp:revision>
  <dcterms:created xsi:type="dcterms:W3CDTF">2012-02-10T00:10:15Z</dcterms:created>
  <dcterms:modified xsi:type="dcterms:W3CDTF">2019-09-07T00:59:16Z</dcterms:modified>
  <cp:category>Research poster templates</cp:category>
</cp:coreProperties>
</file>