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95" r:id="rId3"/>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8">
          <p15:clr>
            <a:srgbClr val="A4A3A4"/>
          </p15:clr>
        </p15:guide>
        <p15:guide id="3" orient="horz" pos="20160">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3B7193"/>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830" autoAdjust="0"/>
  </p:normalViewPr>
  <p:slideViewPr>
    <p:cSldViewPr snapToGrid="0" snapToObjects="1" showGuides="1">
      <p:cViewPr varScale="1">
        <p:scale>
          <a:sx n="24" d="100"/>
          <a:sy n="24" d="100"/>
        </p:scale>
        <p:origin x="2680" y="240"/>
      </p:cViewPr>
      <p:guideLst>
        <p:guide orient="horz" pos="288"/>
        <p:guide orient="horz" pos="20160"/>
        <p:guide pos="6708"/>
        <p:guide pos="20904"/>
        <p:guide pos="7082"/>
        <p:guide pos="20582"/>
        <p:guide pos="27330"/>
        <p:guide pos="32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rifold Template">
    <p:spTree>
      <p:nvGrpSpPr>
        <p:cNvPr id="1" name=""/>
        <p:cNvGrpSpPr/>
        <p:nvPr/>
      </p:nvGrpSpPr>
      <p:grpSpPr>
        <a:xfrm>
          <a:off x="0" y="0"/>
          <a:ext cx="0" cy="0"/>
          <a:chOff x="0" y="0"/>
          <a:chExt cx="0" cy="0"/>
        </a:xfrm>
      </p:grpSpPr>
      <p:sp>
        <p:nvSpPr>
          <p:cNvPr id="35" name="Text Placeholder 3">
            <a:extLst>
              <a:ext uri="{FF2B5EF4-FFF2-40B4-BE49-F238E27FC236}">
                <a16:creationId xmlns:a16="http://schemas.microsoft.com/office/drawing/2014/main" id="{66624FDE-9700-3C4D-91CC-5EDC4618C9EC}"/>
              </a:ext>
            </a:extLst>
          </p:cNvPr>
          <p:cNvSpPr>
            <a:spLocks noGrp="1"/>
          </p:cNvSpPr>
          <p:nvPr>
            <p:ph type="body" sz="quarter" idx="10" hasCustomPrompt="1"/>
          </p:nvPr>
        </p:nvSpPr>
        <p:spPr>
          <a:xfrm>
            <a:off x="459674" y="5617998"/>
            <a:ext cx="10056813" cy="8325329"/>
          </a:xfrm>
          <a:prstGeom prst="rect">
            <a:avLst/>
          </a:prstGeom>
          <a:solidFill>
            <a:schemeClr val="bg2"/>
          </a:solidFill>
        </p:spPr>
        <p:txBody>
          <a:bodyPr wrap="square" lIns="228589" tIns="228589" rIns="228589" bIns="228589">
            <a:noAutofit/>
          </a:bodyPr>
          <a:lstStyle>
            <a:lvl1pPr marL="0" marR="0" indent="0" algn="l" defTabSz="4388900" rtl="0" eaLnBrk="1" fontAlgn="auto" latinLnBrk="0" hangingPunct="1">
              <a:lnSpc>
                <a:spcPct val="100000"/>
              </a:lnSpc>
              <a:spcBef>
                <a:spcPct val="20000"/>
              </a:spcBef>
              <a:spcAft>
                <a:spcPts val="0"/>
              </a:spcAft>
              <a:buClrTx/>
              <a:buSzTx/>
              <a:buFont typeface="Arial" pitchFamily="34" charset="0"/>
              <a:buNone/>
              <a:tabLst/>
              <a:defRPr sz="40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6" name="Text Placeholder 5">
            <a:extLst>
              <a:ext uri="{FF2B5EF4-FFF2-40B4-BE49-F238E27FC236}">
                <a16:creationId xmlns:a16="http://schemas.microsoft.com/office/drawing/2014/main" id="{2BD54523-8DF7-F84A-A326-5AB7791ED723}"/>
              </a:ext>
            </a:extLst>
          </p:cNvPr>
          <p:cNvSpPr>
            <a:spLocks noGrp="1"/>
          </p:cNvSpPr>
          <p:nvPr>
            <p:ph type="body" sz="quarter" idx="20" hasCustomPrompt="1"/>
          </p:nvPr>
        </p:nvSpPr>
        <p:spPr>
          <a:xfrm>
            <a:off x="477825" y="14250985"/>
            <a:ext cx="10050462" cy="677100"/>
          </a:xfrm>
          <a:prstGeom prst="rect">
            <a:avLst/>
          </a:prstGeom>
          <a:solidFill>
            <a:schemeClr val="accent6"/>
          </a:solidFill>
          <a:ln>
            <a:noFill/>
          </a:ln>
        </p:spPr>
        <p:txBody>
          <a:bodyPr wrap="square" lIns="91436" tIns="91436" rIns="91436" bIns="91436" anchor="ctr" anchorCtr="0">
            <a:spAutoFit/>
          </a:bodyPr>
          <a:lstStyle>
            <a:lvl1pPr marL="0" indent="0" algn="l">
              <a:buNone/>
              <a:defRPr sz="3200" b="1" u="none" baseline="0">
                <a:solidFill>
                  <a:schemeClr val="bg1"/>
                </a:solidFill>
                <a:latin typeface="Helvetica" pitchFamily="2" charset="0"/>
              </a:defRPr>
            </a:lvl1pPr>
          </a:lstStyle>
          <a:p>
            <a:pPr lvl="0"/>
            <a:r>
              <a:rPr lang="en-US" dirty="0"/>
              <a:t>(click to edit)  OBJECTIVES</a:t>
            </a:r>
          </a:p>
        </p:txBody>
      </p:sp>
      <p:sp>
        <p:nvSpPr>
          <p:cNvPr id="37" name="Text Placeholder 3">
            <a:extLst>
              <a:ext uri="{FF2B5EF4-FFF2-40B4-BE49-F238E27FC236}">
                <a16:creationId xmlns:a16="http://schemas.microsoft.com/office/drawing/2014/main" id="{67C300AD-7A1D-6140-8007-3C88921FD49D}"/>
              </a:ext>
            </a:extLst>
          </p:cNvPr>
          <p:cNvSpPr>
            <a:spLocks noGrp="1"/>
          </p:cNvSpPr>
          <p:nvPr>
            <p:ph type="body" sz="quarter" idx="21" hasCustomPrompt="1"/>
          </p:nvPr>
        </p:nvSpPr>
        <p:spPr>
          <a:xfrm>
            <a:off x="11460161" y="6378481"/>
            <a:ext cx="10048874" cy="954085"/>
          </a:xfrm>
          <a:prstGeom prst="rect">
            <a:avLst/>
          </a:prstGeom>
        </p:spPr>
        <p:txBody>
          <a:bodyPr wrap="square" lIns="228589" tIns="228589" rIns="228589" bIns="228589">
            <a:sp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8" name="Text Placeholder 5">
            <a:extLst>
              <a:ext uri="{FF2B5EF4-FFF2-40B4-BE49-F238E27FC236}">
                <a16:creationId xmlns:a16="http://schemas.microsoft.com/office/drawing/2014/main" id="{88972EEF-14EA-C34A-A680-2DDA8991D4C2}"/>
              </a:ext>
            </a:extLst>
          </p:cNvPr>
          <p:cNvSpPr>
            <a:spLocks noGrp="1"/>
          </p:cNvSpPr>
          <p:nvPr>
            <p:ph type="body" sz="quarter" idx="22" hasCustomPrompt="1"/>
          </p:nvPr>
        </p:nvSpPr>
        <p:spPr>
          <a:xfrm>
            <a:off x="11460162" y="5587221"/>
            <a:ext cx="10048875" cy="677100"/>
          </a:xfrm>
          <a:prstGeom prst="rect">
            <a:avLst/>
          </a:prstGeom>
          <a:solidFill>
            <a:schemeClr val="accent6"/>
          </a:solidFill>
          <a:ln>
            <a:noFill/>
          </a:ln>
        </p:spPr>
        <p:txBody>
          <a:bodyPr lIns="91436" tIns="91436" rIns="91436" bIns="91436" anchor="ctr" anchorCtr="0">
            <a:spAutoFit/>
          </a:bodyPr>
          <a:lstStyle>
            <a:lvl1pPr marL="0" indent="0" algn="l">
              <a:buNone/>
              <a:defRPr sz="3200" b="1" u="none" baseline="0">
                <a:solidFill>
                  <a:schemeClr val="bg1"/>
                </a:solidFill>
                <a:latin typeface="Helvetica" pitchFamily="2" charset="0"/>
              </a:defRPr>
            </a:lvl1pPr>
          </a:lstStyle>
          <a:p>
            <a:pPr lvl="0"/>
            <a:r>
              <a:rPr lang="en-US" dirty="0"/>
              <a:t>(click to edit)  MATERIALS &amp; METHODS</a:t>
            </a:r>
          </a:p>
        </p:txBody>
      </p:sp>
      <p:sp>
        <p:nvSpPr>
          <p:cNvPr id="39" name="Text Placeholder 3">
            <a:extLst>
              <a:ext uri="{FF2B5EF4-FFF2-40B4-BE49-F238E27FC236}">
                <a16:creationId xmlns:a16="http://schemas.microsoft.com/office/drawing/2014/main" id="{21B26E27-CC84-0A47-991E-B4EDB4A81FB3}"/>
              </a:ext>
            </a:extLst>
          </p:cNvPr>
          <p:cNvSpPr>
            <a:spLocks noGrp="1"/>
          </p:cNvSpPr>
          <p:nvPr>
            <p:ph type="body" sz="quarter" idx="23" hasCustomPrompt="1"/>
          </p:nvPr>
        </p:nvSpPr>
        <p:spPr>
          <a:xfrm>
            <a:off x="22385343" y="6378481"/>
            <a:ext cx="10048874" cy="954085"/>
          </a:xfrm>
          <a:prstGeom prst="rect">
            <a:avLst/>
          </a:prstGeom>
        </p:spPr>
        <p:txBody>
          <a:bodyPr wrap="square" lIns="228589" tIns="228589" rIns="228589" bIns="228589">
            <a:sp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0" name="Text Placeholder 5">
            <a:extLst>
              <a:ext uri="{FF2B5EF4-FFF2-40B4-BE49-F238E27FC236}">
                <a16:creationId xmlns:a16="http://schemas.microsoft.com/office/drawing/2014/main" id="{B0AEB7AA-AFF5-7F48-8D52-181525216844}"/>
              </a:ext>
            </a:extLst>
          </p:cNvPr>
          <p:cNvSpPr>
            <a:spLocks noGrp="1"/>
          </p:cNvSpPr>
          <p:nvPr>
            <p:ph type="body" sz="quarter" idx="24" hasCustomPrompt="1"/>
          </p:nvPr>
        </p:nvSpPr>
        <p:spPr>
          <a:xfrm>
            <a:off x="22377404" y="5587221"/>
            <a:ext cx="10058400" cy="677100"/>
          </a:xfrm>
          <a:prstGeom prst="rect">
            <a:avLst/>
          </a:prstGeom>
          <a:solidFill>
            <a:schemeClr val="accent6"/>
          </a:solidFill>
          <a:ln>
            <a:noFill/>
          </a:ln>
        </p:spPr>
        <p:txBody>
          <a:bodyPr lIns="91436" tIns="91436" rIns="91436" bIns="91436" anchor="ctr" anchorCtr="0">
            <a:spAutoFit/>
          </a:bodyPr>
          <a:lstStyle>
            <a:lvl1pPr marL="0" indent="0" algn="l">
              <a:buNone/>
              <a:defRPr sz="3200" b="1" u="none" baseline="0">
                <a:solidFill>
                  <a:schemeClr val="bg1"/>
                </a:solidFill>
                <a:latin typeface="Helvetica" pitchFamily="2" charset="0"/>
              </a:defRPr>
            </a:lvl1pPr>
          </a:lstStyle>
          <a:p>
            <a:pPr lvl="0"/>
            <a:r>
              <a:rPr lang="en-US" dirty="0"/>
              <a:t>(click to edit)  RESULTS</a:t>
            </a:r>
          </a:p>
        </p:txBody>
      </p:sp>
      <p:sp>
        <p:nvSpPr>
          <p:cNvPr id="41" name="Text Placeholder 5">
            <a:extLst>
              <a:ext uri="{FF2B5EF4-FFF2-40B4-BE49-F238E27FC236}">
                <a16:creationId xmlns:a16="http://schemas.microsoft.com/office/drawing/2014/main" id="{20A1AD1B-F20F-294B-9A31-C8B8B98ADE45}"/>
              </a:ext>
            </a:extLst>
          </p:cNvPr>
          <p:cNvSpPr>
            <a:spLocks noGrp="1"/>
          </p:cNvSpPr>
          <p:nvPr>
            <p:ph type="body" sz="quarter" idx="25" hasCustomPrompt="1"/>
          </p:nvPr>
        </p:nvSpPr>
        <p:spPr>
          <a:xfrm>
            <a:off x="33390292" y="5587221"/>
            <a:ext cx="10047018" cy="677100"/>
          </a:xfrm>
          <a:prstGeom prst="rect">
            <a:avLst/>
          </a:prstGeom>
          <a:solidFill>
            <a:schemeClr val="accent6"/>
          </a:solidFill>
        </p:spPr>
        <p:txBody>
          <a:bodyPr wrap="square" lIns="91436" tIns="91436" rIns="91436" bIns="91436" anchor="ctr" anchorCtr="0">
            <a:spAutoFit/>
          </a:bodyPr>
          <a:lstStyle>
            <a:lvl1pPr marL="0" indent="0" algn="l">
              <a:buNone/>
              <a:defRPr sz="3200" b="1" u="none" baseline="0">
                <a:solidFill>
                  <a:schemeClr val="bg1"/>
                </a:solidFill>
                <a:latin typeface="Helvetica" pitchFamily="2" charset="0"/>
              </a:defRPr>
            </a:lvl1pPr>
          </a:lstStyle>
          <a:p>
            <a:pPr lvl="0"/>
            <a:r>
              <a:rPr lang="en-US" dirty="0"/>
              <a:t>(click to edit)  CONCLUSIONS</a:t>
            </a:r>
          </a:p>
        </p:txBody>
      </p:sp>
      <p:sp>
        <p:nvSpPr>
          <p:cNvPr id="42" name="Text Placeholder 3">
            <a:extLst>
              <a:ext uri="{FF2B5EF4-FFF2-40B4-BE49-F238E27FC236}">
                <a16:creationId xmlns:a16="http://schemas.microsoft.com/office/drawing/2014/main" id="{5521D99C-83C7-3B40-AA85-BF758717A304}"/>
              </a:ext>
            </a:extLst>
          </p:cNvPr>
          <p:cNvSpPr>
            <a:spLocks noGrp="1"/>
          </p:cNvSpPr>
          <p:nvPr>
            <p:ph type="body" sz="quarter" idx="26" hasCustomPrompt="1"/>
          </p:nvPr>
        </p:nvSpPr>
        <p:spPr>
          <a:xfrm>
            <a:off x="33390292" y="6378481"/>
            <a:ext cx="10047018" cy="954085"/>
          </a:xfrm>
          <a:prstGeom prst="rect">
            <a:avLst/>
          </a:prstGeom>
          <a:ln>
            <a:noFill/>
          </a:ln>
        </p:spPr>
        <p:txBody>
          <a:bodyPr wrap="square" lIns="228589" tIns="228589" rIns="228589" bIns="228589">
            <a:sp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3" name="Text Placeholder 5">
            <a:extLst>
              <a:ext uri="{FF2B5EF4-FFF2-40B4-BE49-F238E27FC236}">
                <a16:creationId xmlns:a16="http://schemas.microsoft.com/office/drawing/2014/main" id="{7D307E96-6C5C-6A4D-AF81-2A08B3CAD30A}"/>
              </a:ext>
            </a:extLst>
          </p:cNvPr>
          <p:cNvSpPr>
            <a:spLocks noGrp="1"/>
          </p:cNvSpPr>
          <p:nvPr>
            <p:ph type="body" sz="quarter" idx="27" hasCustomPrompt="1"/>
          </p:nvPr>
        </p:nvSpPr>
        <p:spPr>
          <a:xfrm>
            <a:off x="33390292" y="14311210"/>
            <a:ext cx="10047018" cy="677100"/>
          </a:xfrm>
          <a:prstGeom prst="rect">
            <a:avLst/>
          </a:prstGeom>
          <a:solidFill>
            <a:schemeClr val="accent6"/>
          </a:solidFill>
          <a:ln>
            <a:noFill/>
          </a:ln>
        </p:spPr>
        <p:txBody>
          <a:bodyPr wrap="square" lIns="91436" tIns="91436" rIns="91436" bIns="91436" anchor="ctr" anchorCtr="0">
            <a:spAutoFit/>
          </a:bodyPr>
          <a:lstStyle>
            <a:lvl1pPr marL="0" indent="0" algn="l">
              <a:buNone/>
              <a:defRPr sz="3200" b="1" u="none" baseline="0">
                <a:solidFill>
                  <a:schemeClr val="bg1"/>
                </a:solidFill>
                <a:latin typeface="Helvetica" pitchFamily="2" charset="0"/>
              </a:defRPr>
            </a:lvl1pPr>
          </a:lstStyle>
          <a:p>
            <a:pPr lvl="0"/>
            <a:r>
              <a:rPr lang="en-US" dirty="0"/>
              <a:t>(click to edit)  REFERENCES</a:t>
            </a:r>
          </a:p>
        </p:txBody>
      </p:sp>
      <p:sp>
        <p:nvSpPr>
          <p:cNvPr id="44" name="Text Placeholder 3">
            <a:extLst>
              <a:ext uri="{FF2B5EF4-FFF2-40B4-BE49-F238E27FC236}">
                <a16:creationId xmlns:a16="http://schemas.microsoft.com/office/drawing/2014/main" id="{C6C8A5C3-999D-5943-A022-D0EBA0770E5C}"/>
              </a:ext>
            </a:extLst>
          </p:cNvPr>
          <p:cNvSpPr>
            <a:spLocks noGrp="1"/>
          </p:cNvSpPr>
          <p:nvPr>
            <p:ph type="body" sz="quarter" idx="28" hasCustomPrompt="1"/>
          </p:nvPr>
        </p:nvSpPr>
        <p:spPr>
          <a:xfrm>
            <a:off x="33390292" y="15011402"/>
            <a:ext cx="10052050" cy="954085"/>
          </a:xfrm>
          <a:prstGeom prst="rect">
            <a:avLst/>
          </a:prstGeom>
        </p:spPr>
        <p:txBody>
          <a:bodyPr wrap="square" lIns="228589" tIns="228589" rIns="228589" bIns="228589">
            <a:sp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5" name="Text Placeholder 5">
            <a:extLst>
              <a:ext uri="{FF2B5EF4-FFF2-40B4-BE49-F238E27FC236}">
                <a16:creationId xmlns:a16="http://schemas.microsoft.com/office/drawing/2014/main" id="{76A608A9-8A78-2645-9556-591E3D4BEA6A}"/>
              </a:ext>
            </a:extLst>
          </p:cNvPr>
          <p:cNvSpPr>
            <a:spLocks noGrp="1"/>
          </p:cNvSpPr>
          <p:nvPr>
            <p:ph type="body" sz="quarter" idx="29" hasCustomPrompt="1"/>
          </p:nvPr>
        </p:nvSpPr>
        <p:spPr>
          <a:xfrm>
            <a:off x="33390292" y="25471652"/>
            <a:ext cx="10047018" cy="1169543"/>
          </a:xfrm>
          <a:prstGeom prst="rect">
            <a:avLst/>
          </a:prstGeom>
          <a:solidFill>
            <a:schemeClr val="accent6"/>
          </a:solidFill>
          <a:ln>
            <a:noFill/>
          </a:ln>
        </p:spPr>
        <p:txBody>
          <a:bodyPr wrap="square" lIns="91436" tIns="91436" rIns="91436" bIns="91436" anchor="ctr" anchorCtr="0">
            <a:spAutoFit/>
          </a:bodyPr>
          <a:lstStyle>
            <a:lvl1pPr marL="0" indent="0" algn="l">
              <a:buNone/>
              <a:defRPr sz="3200" b="1" u="none" baseline="0">
                <a:solidFill>
                  <a:schemeClr val="bg1"/>
                </a:solidFill>
                <a:latin typeface="Helvetica" pitchFamily="2" charset="0"/>
              </a:defRPr>
            </a:lvl1pPr>
          </a:lstStyle>
          <a:p>
            <a:pPr lvl="0"/>
            <a:r>
              <a:rPr lang="en-US" dirty="0"/>
              <a:t>(click to edit)  ACKNOWLEDGEMENTS or  CONTACT</a:t>
            </a:r>
          </a:p>
        </p:txBody>
      </p:sp>
      <p:sp>
        <p:nvSpPr>
          <p:cNvPr id="46" name="Text Placeholder 3">
            <a:extLst>
              <a:ext uri="{FF2B5EF4-FFF2-40B4-BE49-F238E27FC236}">
                <a16:creationId xmlns:a16="http://schemas.microsoft.com/office/drawing/2014/main" id="{ED36A2A0-3F4D-C140-81E5-2C9BFAEC1066}"/>
              </a:ext>
            </a:extLst>
          </p:cNvPr>
          <p:cNvSpPr>
            <a:spLocks noGrp="1"/>
          </p:cNvSpPr>
          <p:nvPr>
            <p:ph type="body" sz="quarter" idx="30" hasCustomPrompt="1"/>
          </p:nvPr>
        </p:nvSpPr>
        <p:spPr>
          <a:xfrm>
            <a:off x="33390292" y="26433446"/>
            <a:ext cx="10052050" cy="954085"/>
          </a:xfrm>
          <a:prstGeom prst="rect">
            <a:avLst/>
          </a:prstGeom>
        </p:spPr>
        <p:txBody>
          <a:bodyPr wrap="square" lIns="228589" tIns="228589" rIns="228589" bIns="228589">
            <a:sp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9" name="Text Placeholder 3">
            <a:extLst>
              <a:ext uri="{FF2B5EF4-FFF2-40B4-BE49-F238E27FC236}">
                <a16:creationId xmlns:a16="http://schemas.microsoft.com/office/drawing/2014/main" id="{29F13545-32D3-1C44-B56A-E7C8DB63CE84}"/>
              </a:ext>
            </a:extLst>
          </p:cNvPr>
          <p:cNvSpPr>
            <a:spLocks noGrp="1"/>
          </p:cNvSpPr>
          <p:nvPr>
            <p:ph type="body" sz="quarter" idx="96" hasCustomPrompt="1"/>
          </p:nvPr>
        </p:nvSpPr>
        <p:spPr>
          <a:xfrm>
            <a:off x="459674" y="14951552"/>
            <a:ext cx="10056813" cy="954085"/>
          </a:xfrm>
          <a:prstGeom prst="rect">
            <a:avLst/>
          </a:prstGeom>
        </p:spPr>
        <p:txBody>
          <a:bodyPr wrap="square" lIns="228589" tIns="228589" rIns="228589" bIns="228589">
            <a:sp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50" name="Text Placeholder 76">
            <a:extLst>
              <a:ext uri="{FF2B5EF4-FFF2-40B4-BE49-F238E27FC236}">
                <a16:creationId xmlns:a16="http://schemas.microsoft.com/office/drawing/2014/main" id="{E1EF916B-A260-AD45-9784-EB87B1BF9DA4}"/>
              </a:ext>
            </a:extLst>
          </p:cNvPr>
          <p:cNvSpPr>
            <a:spLocks noGrp="1"/>
          </p:cNvSpPr>
          <p:nvPr>
            <p:ph type="body" sz="quarter" idx="150" hasCustomPrompt="1"/>
          </p:nvPr>
        </p:nvSpPr>
        <p:spPr>
          <a:xfrm>
            <a:off x="11460161" y="3842820"/>
            <a:ext cx="20974055" cy="892530"/>
          </a:xfrm>
          <a:prstGeom prst="rect">
            <a:avLst/>
          </a:prstGeom>
        </p:spPr>
        <p:txBody>
          <a:bodyPr anchor="t" anchorCtr="0">
            <a:normAutofit/>
          </a:bodyPr>
          <a:lstStyle>
            <a:lvl1pPr marL="0" indent="0" algn="ctr">
              <a:buFontTx/>
              <a:buNone/>
              <a:defRPr sz="40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1" name="Text Placeholder 76">
            <a:extLst>
              <a:ext uri="{FF2B5EF4-FFF2-40B4-BE49-F238E27FC236}">
                <a16:creationId xmlns:a16="http://schemas.microsoft.com/office/drawing/2014/main" id="{C5DAD3FC-F165-254A-81B8-12640153BB99}"/>
              </a:ext>
            </a:extLst>
          </p:cNvPr>
          <p:cNvSpPr>
            <a:spLocks noGrp="1"/>
          </p:cNvSpPr>
          <p:nvPr>
            <p:ph type="body" sz="quarter" idx="151" hasCustomPrompt="1"/>
          </p:nvPr>
        </p:nvSpPr>
        <p:spPr>
          <a:xfrm>
            <a:off x="11460161" y="2686266"/>
            <a:ext cx="20974056" cy="892530"/>
          </a:xfrm>
          <a:prstGeom prst="rect">
            <a:avLst/>
          </a:prstGeom>
        </p:spPr>
        <p:txBody>
          <a:bodyPr anchor="t" anchorCtr="0">
            <a:normAutofit/>
          </a:bodyPr>
          <a:lstStyle>
            <a:lvl1pPr marL="0" indent="0" algn="ctr">
              <a:buFontTx/>
              <a:buNone/>
              <a:defRPr sz="40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2" name="Text Placeholder 76">
            <a:extLst>
              <a:ext uri="{FF2B5EF4-FFF2-40B4-BE49-F238E27FC236}">
                <a16:creationId xmlns:a16="http://schemas.microsoft.com/office/drawing/2014/main" id="{2B6EDD6A-BA26-164F-9224-66986CD4EE69}"/>
              </a:ext>
            </a:extLst>
          </p:cNvPr>
          <p:cNvSpPr>
            <a:spLocks noGrp="1"/>
          </p:cNvSpPr>
          <p:nvPr>
            <p:ph type="body" sz="quarter" idx="153" hasCustomPrompt="1"/>
          </p:nvPr>
        </p:nvSpPr>
        <p:spPr>
          <a:xfrm>
            <a:off x="11460161" y="1032861"/>
            <a:ext cx="20974056" cy="1331444"/>
          </a:xfrm>
          <a:prstGeom prst="rect">
            <a:avLst/>
          </a:prstGeom>
        </p:spPr>
        <p:txBody>
          <a:bodyPr anchor="t" anchorCtr="0">
            <a:normAutofit/>
          </a:bodyPr>
          <a:lstStyle>
            <a:lvl1pPr marL="0" indent="0" algn="ctr">
              <a:buFontTx/>
              <a:buNone/>
              <a:defRPr sz="8800" b="1"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977B747B-9E9C-CD43-90AC-E2F3FF52A8FD}"/>
              </a:ext>
            </a:extLst>
          </p:cNvPr>
          <p:cNvSpPr>
            <a:spLocks noGrp="1"/>
          </p:cNvSpPr>
          <p:nvPr>
            <p:ph type="body" sz="quarter" idx="10" hasCustomPrompt="1"/>
          </p:nvPr>
        </p:nvSpPr>
        <p:spPr>
          <a:xfrm>
            <a:off x="459674" y="5617998"/>
            <a:ext cx="10056813" cy="8325329"/>
          </a:xfrm>
          <a:prstGeom prst="rect">
            <a:avLst/>
          </a:prstGeom>
          <a:solidFill>
            <a:schemeClr val="bg2"/>
          </a:solidFill>
        </p:spPr>
        <p:txBody>
          <a:bodyPr wrap="square" lIns="228589" tIns="228589" rIns="228589" bIns="228589">
            <a:noAutofit/>
          </a:bodyPr>
          <a:lstStyle>
            <a:lvl1pPr marL="0" marR="0" indent="0" algn="l" defTabSz="4388900" rtl="0" eaLnBrk="1" fontAlgn="auto" latinLnBrk="0" hangingPunct="1">
              <a:lnSpc>
                <a:spcPct val="100000"/>
              </a:lnSpc>
              <a:spcBef>
                <a:spcPct val="20000"/>
              </a:spcBef>
              <a:spcAft>
                <a:spcPts val="0"/>
              </a:spcAft>
              <a:buClrTx/>
              <a:buSzTx/>
              <a:buFont typeface="Arial" pitchFamily="34" charset="0"/>
              <a:buNone/>
              <a:tabLst/>
              <a:defRPr sz="40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1" name="Text Placeholder 5">
            <a:extLst>
              <a:ext uri="{FF2B5EF4-FFF2-40B4-BE49-F238E27FC236}">
                <a16:creationId xmlns:a16="http://schemas.microsoft.com/office/drawing/2014/main" id="{926D72A1-2B94-F747-9013-BA9F898F4AFB}"/>
              </a:ext>
            </a:extLst>
          </p:cNvPr>
          <p:cNvSpPr>
            <a:spLocks noGrp="1"/>
          </p:cNvSpPr>
          <p:nvPr>
            <p:ph type="body" sz="quarter" idx="20" hasCustomPrompt="1"/>
          </p:nvPr>
        </p:nvSpPr>
        <p:spPr>
          <a:xfrm>
            <a:off x="477825" y="14250985"/>
            <a:ext cx="10050462" cy="677100"/>
          </a:xfrm>
          <a:prstGeom prst="rect">
            <a:avLst/>
          </a:prstGeom>
          <a:solidFill>
            <a:schemeClr val="accent6"/>
          </a:solidFill>
          <a:ln>
            <a:noFill/>
          </a:ln>
        </p:spPr>
        <p:txBody>
          <a:bodyPr wrap="square" lIns="91436" tIns="91436" rIns="91436" bIns="91436" anchor="ctr" anchorCtr="0">
            <a:spAutoFit/>
          </a:bodyPr>
          <a:lstStyle>
            <a:lvl1pPr marL="0" indent="0" algn="l">
              <a:buNone/>
              <a:defRPr sz="3200" b="1" u="none" baseline="0">
                <a:solidFill>
                  <a:schemeClr val="bg1"/>
                </a:solidFill>
                <a:latin typeface="Helvetica" pitchFamily="2" charset="0"/>
              </a:defRPr>
            </a:lvl1pPr>
          </a:lstStyle>
          <a:p>
            <a:pPr lvl="0"/>
            <a:r>
              <a:rPr lang="en-US" dirty="0"/>
              <a:t>(click to edit)  OBJECTIVES</a:t>
            </a:r>
          </a:p>
        </p:txBody>
      </p:sp>
      <p:sp>
        <p:nvSpPr>
          <p:cNvPr id="32" name="Text Placeholder 3">
            <a:extLst>
              <a:ext uri="{FF2B5EF4-FFF2-40B4-BE49-F238E27FC236}">
                <a16:creationId xmlns:a16="http://schemas.microsoft.com/office/drawing/2014/main" id="{27149591-5D14-3849-97C1-C5907119E66B}"/>
              </a:ext>
            </a:extLst>
          </p:cNvPr>
          <p:cNvSpPr>
            <a:spLocks noGrp="1"/>
          </p:cNvSpPr>
          <p:nvPr>
            <p:ph type="body" sz="quarter" idx="21" hasCustomPrompt="1"/>
          </p:nvPr>
        </p:nvSpPr>
        <p:spPr>
          <a:xfrm>
            <a:off x="11460161" y="6378481"/>
            <a:ext cx="10048874" cy="954085"/>
          </a:xfrm>
          <a:prstGeom prst="rect">
            <a:avLst/>
          </a:prstGeom>
        </p:spPr>
        <p:txBody>
          <a:bodyPr wrap="square" lIns="228589" tIns="228589" rIns="228589" bIns="228589">
            <a:sp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3" name="Text Placeholder 5">
            <a:extLst>
              <a:ext uri="{FF2B5EF4-FFF2-40B4-BE49-F238E27FC236}">
                <a16:creationId xmlns:a16="http://schemas.microsoft.com/office/drawing/2014/main" id="{05E4E61A-FF36-7647-925D-762AF64F285B}"/>
              </a:ext>
            </a:extLst>
          </p:cNvPr>
          <p:cNvSpPr>
            <a:spLocks noGrp="1"/>
          </p:cNvSpPr>
          <p:nvPr>
            <p:ph type="body" sz="quarter" idx="22" hasCustomPrompt="1"/>
          </p:nvPr>
        </p:nvSpPr>
        <p:spPr>
          <a:xfrm>
            <a:off x="11460162" y="5587221"/>
            <a:ext cx="10048875" cy="677100"/>
          </a:xfrm>
          <a:prstGeom prst="rect">
            <a:avLst/>
          </a:prstGeom>
          <a:solidFill>
            <a:schemeClr val="accent6"/>
          </a:solidFill>
          <a:ln>
            <a:noFill/>
          </a:ln>
        </p:spPr>
        <p:txBody>
          <a:bodyPr lIns="91436" tIns="91436" rIns="91436" bIns="91436" anchor="ctr" anchorCtr="0">
            <a:spAutoFit/>
          </a:bodyPr>
          <a:lstStyle>
            <a:lvl1pPr marL="0" indent="0" algn="l">
              <a:buNone/>
              <a:defRPr sz="3200" b="1" u="none" baseline="0">
                <a:solidFill>
                  <a:schemeClr val="bg1"/>
                </a:solidFill>
                <a:latin typeface="Helvetica" pitchFamily="2" charset="0"/>
              </a:defRPr>
            </a:lvl1pPr>
          </a:lstStyle>
          <a:p>
            <a:pPr lvl="0"/>
            <a:r>
              <a:rPr lang="en-US" dirty="0"/>
              <a:t>(click to edit)  MATERIALS &amp; METHODS</a:t>
            </a:r>
          </a:p>
        </p:txBody>
      </p:sp>
      <p:sp>
        <p:nvSpPr>
          <p:cNvPr id="34" name="Text Placeholder 3">
            <a:extLst>
              <a:ext uri="{FF2B5EF4-FFF2-40B4-BE49-F238E27FC236}">
                <a16:creationId xmlns:a16="http://schemas.microsoft.com/office/drawing/2014/main" id="{85B3FE76-A620-F84C-B74B-5FEE734EDC2C}"/>
              </a:ext>
            </a:extLst>
          </p:cNvPr>
          <p:cNvSpPr>
            <a:spLocks noGrp="1"/>
          </p:cNvSpPr>
          <p:nvPr>
            <p:ph type="body" sz="quarter" idx="23" hasCustomPrompt="1"/>
          </p:nvPr>
        </p:nvSpPr>
        <p:spPr>
          <a:xfrm>
            <a:off x="22385343" y="6378481"/>
            <a:ext cx="10048874" cy="954085"/>
          </a:xfrm>
          <a:prstGeom prst="rect">
            <a:avLst/>
          </a:prstGeom>
        </p:spPr>
        <p:txBody>
          <a:bodyPr wrap="square" lIns="228589" tIns="228589" rIns="228589" bIns="228589">
            <a:sp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5" name="Text Placeholder 5">
            <a:extLst>
              <a:ext uri="{FF2B5EF4-FFF2-40B4-BE49-F238E27FC236}">
                <a16:creationId xmlns:a16="http://schemas.microsoft.com/office/drawing/2014/main" id="{CF0C24EF-3A99-564B-9A84-C0A4135FCE41}"/>
              </a:ext>
            </a:extLst>
          </p:cNvPr>
          <p:cNvSpPr>
            <a:spLocks noGrp="1"/>
          </p:cNvSpPr>
          <p:nvPr>
            <p:ph type="body" sz="quarter" idx="24" hasCustomPrompt="1"/>
          </p:nvPr>
        </p:nvSpPr>
        <p:spPr>
          <a:xfrm>
            <a:off x="22377404" y="5587221"/>
            <a:ext cx="10058400" cy="677100"/>
          </a:xfrm>
          <a:prstGeom prst="rect">
            <a:avLst/>
          </a:prstGeom>
          <a:solidFill>
            <a:schemeClr val="accent6"/>
          </a:solidFill>
          <a:ln>
            <a:noFill/>
          </a:ln>
        </p:spPr>
        <p:txBody>
          <a:bodyPr lIns="91436" tIns="91436" rIns="91436" bIns="91436" anchor="ctr" anchorCtr="0">
            <a:spAutoFit/>
          </a:bodyPr>
          <a:lstStyle>
            <a:lvl1pPr marL="0" indent="0" algn="l">
              <a:buNone/>
              <a:defRPr sz="3200" b="1" u="none" baseline="0">
                <a:solidFill>
                  <a:schemeClr val="bg1"/>
                </a:solidFill>
                <a:latin typeface="Helvetica" pitchFamily="2" charset="0"/>
              </a:defRPr>
            </a:lvl1pPr>
          </a:lstStyle>
          <a:p>
            <a:pPr lvl="0"/>
            <a:r>
              <a:rPr lang="en-US" dirty="0"/>
              <a:t>(click to edit)  RESULTS</a:t>
            </a:r>
          </a:p>
        </p:txBody>
      </p:sp>
      <p:sp>
        <p:nvSpPr>
          <p:cNvPr id="36" name="Text Placeholder 5">
            <a:extLst>
              <a:ext uri="{FF2B5EF4-FFF2-40B4-BE49-F238E27FC236}">
                <a16:creationId xmlns:a16="http://schemas.microsoft.com/office/drawing/2014/main" id="{63476A64-A752-FE42-8AE6-5529F57062F8}"/>
              </a:ext>
            </a:extLst>
          </p:cNvPr>
          <p:cNvSpPr>
            <a:spLocks noGrp="1"/>
          </p:cNvSpPr>
          <p:nvPr>
            <p:ph type="body" sz="quarter" idx="25" hasCustomPrompt="1"/>
          </p:nvPr>
        </p:nvSpPr>
        <p:spPr>
          <a:xfrm>
            <a:off x="33390292" y="5587221"/>
            <a:ext cx="10047018" cy="677100"/>
          </a:xfrm>
          <a:prstGeom prst="rect">
            <a:avLst/>
          </a:prstGeom>
          <a:solidFill>
            <a:schemeClr val="accent6"/>
          </a:solidFill>
        </p:spPr>
        <p:txBody>
          <a:bodyPr wrap="square" lIns="91436" tIns="91436" rIns="91436" bIns="91436" anchor="ctr" anchorCtr="0">
            <a:spAutoFit/>
          </a:bodyPr>
          <a:lstStyle>
            <a:lvl1pPr marL="0" indent="0" algn="l">
              <a:buNone/>
              <a:defRPr sz="3200" b="1" u="none" baseline="0">
                <a:solidFill>
                  <a:schemeClr val="bg1"/>
                </a:solidFill>
                <a:latin typeface="Helvetica" pitchFamily="2" charset="0"/>
              </a:defRPr>
            </a:lvl1pPr>
          </a:lstStyle>
          <a:p>
            <a:pPr lvl="0"/>
            <a:r>
              <a:rPr lang="en-US" dirty="0"/>
              <a:t>(click to edit)  CONCLUSIONS</a:t>
            </a:r>
          </a:p>
        </p:txBody>
      </p:sp>
      <p:sp>
        <p:nvSpPr>
          <p:cNvPr id="37" name="Text Placeholder 3">
            <a:extLst>
              <a:ext uri="{FF2B5EF4-FFF2-40B4-BE49-F238E27FC236}">
                <a16:creationId xmlns:a16="http://schemas.microsoft.com/office/drawing/2014/main" id="{5A8DD686-22D2-DE47-88E2-20068499766B}"/>
              </a:ext>
            </a:extLst>
          </p:cNvPr>
          <p:cNvSpPr>
            <a:spLocks noGrp="1"/>
          </p:cNvSpPr>
          <p:nvPr>
            <p:ph type="body" sz="quarter" idx="26" hasCustomPrompt="1"/>
          </p:nvPr>
        </p:nvSpPr>
        <p:spPr>
          <a:xfrm>
            <a:off x="33390292" y="6378481"/>
            <a:ext cx="10047018" cy="954085"/>
          </a:xfrm>
          <a:prstGeom prst="rect">
            <a:avLst/>
          </a:prstGeom>
          <a:ln>
            <a:noFill/>
          </a:ln>
        </p:spPr>
        <p:txBody>
          <a:bodyPr wrap="square" lIns="228589" tIns="228589" rIns="228589" bIns="228589">
            <a:sp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8" name="Text Placeholder 5">
            <a:extLst>
              <a:ext uri="{FF2B5EF4-FFF2-40B4-BE49-F238E27FC236}">
                <a16:creationId xmlns:a16="http://schemas.microsoft.com/office/drawing/2014/main" id="{68253FAE-2620-3844-BB2E-C491847E26F8}"/>
              </a:ext>
            </a:extLst>
          </p:cNvPr>
          <p:cNvSpPr>
            <a:spLocks noGrp="1"/>
          </p:cNvSpPr>
          <p:nvPr>
            <p:ph type="body" sz="quarter" idx="27" hasCustomPrompt="1"/>
          </p:nvPr>
        </p:nvSpPr>
        <p:spPr>
          <a:xfrm>
            <a:off x="33390292" y="14311210"/>
            <a:ext cx="10047018" cy="677100"/>
          </a:xfrm>
          <a:prstGeom prst="rect">
            <a:avLst/>
          </a:prstGeom>
          <a:solidFill>
            <a:schemeClr val="accent6"/>
          </a:solidFill>
          <a:ln>
            <a:noFill/>
          </a:ln>
        </p:spPr>
        <p:txBody>
          <a:bodyPr wrap="square" lIns="91436" tIns="91436" rIns="91436" bIns="91436" anchor="ctr" anchorCtr="0">
            <a:spAutoFit/>
          </a:bodyPr>
          <a:lstStyle>
            <a:lvl1pPr marL="0" indent="0" algn="l">
              <a:buNone/>
              <a:defRPr sz="3200" b="1" u="none" baseline="0">
                <a:solidFill>
                  <a:schemeClr val="bg1"/>
                </a:solidFill>
                <a:latin typeface="Helvetica" pitchFamily="2" charset="0"/>
              </a:defRPr>
            </a:lvl1pPr>
          </a:lstStyle>
          <a:p>
            <a:pPr lvl="0"/>
            <a:r>
              <a:rPr lang="en-US" dirty="0"/>
              <a:t>(click to edit)  REFERENCES</a:t>
            </a:r>
          </a:p>
        </p:txBody>
      </p:sp>
      <p:sp>
        <p:nvSpPr>
          <p:cNvPr id="39" name="Text Placeholder 3">
            <a:extLst>
              <a:ext uri="{FF2B5EF4-FFF2-40B4-BE49-F238E27FC236}">
                <a16:creationId xmlns:a16="http://schemas.microsoft.com/office/drawing/2014/main" id="{065F58C3-8D1E-A94A-AD4D-D245B095D279}"/>
              </a:ext>
            </a:extLst>
          </p:cNvPr>
          <p:cNvSpPr>
            <a:spLocks noGrp="1"/>
          </p:cNvSpPr>
          <p:nvPr>
            <p:ph type="body" sz="quarter" idx="28" hasCustomPrompt="1"/>
          </p:nvPr>
        </p:nvSpPr>
        <p:spPr>
          <a:xfrm>
            <a:off x="33390292" y="15011402"/>
            <a:ext cx="10052050" cy="954085"/>
          </a:xfrm>
          <a:prstGeom prst="rect">
            <a:avLst/>
          </a:prstGeom>
        </p:spPr>
        <p:txBody>
          <a:bodyPr wrap="square" lIns="228589" tIns="228589" rIns="228589" bIns="228589">
            <a:sp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0" name="Text Placeholder 5">
            <a:extLst>
              <a:ext uri="{FF2B5EF4-FFF2-40B4-BE49-F238E27FC236}">
                <a16:creationId xmlns:a16="http://schemas.microsoft.com/office/drawing/2014/main" id="{70517D99-A1E5-2C43-8896-A1B12ABAD685}"/>
              </a:ext>
            </a:extLst>
          </p:cNvPr>
          <p:cNvSpPr>
            <a:spLocks noGrp="1"/>
          </p:cNvSpPr>
          <p:nvPr>
            <p:ph type="body" sz="quarter" idx="29" hasCustomPrompt="1"/>
          </p:nvPr>
        </p:nvSpPr>
        <p:spPr>
          <a:xfrm>
            <a:off x="33390292" y="25471652"/>
            <a:ext cx="10047018" cy="1169543"/>
          </a:xfrm>
          <a:prstGeom prst="rect">
            <a:avLst/>
          </a:prstGeom>
          <a:solidFill>
            <a:schemeClr val="accent6"/>
          </a:solidFill>
          <a:ln>
            <a:noFill/>
          </a:ln>
        </p:spPr>
        <p:txBody>
          <a:bodyPr wrap="square" lIns="91436" tIns="91436" rIns="91436" bIns="91436" anchor="ctr" anchorCtr="0">
            <a:spAutoFit/>
          </a:bodyPr>
          <a:lstStyle>
            <a:lvl1pPr marL="0" indent="0" algn="l">
              <a:buNone/>
              <a:defRPr sz="3200" b="1" u="none" baseline="0">
                <a:solidFill>
                  <a:schemeClr val="bg1"/>
                </a:solidFill>
                <a:latin typeface="Helvetica" pitchFamily="2" charset="0"/>
              </a:defRPr>
            </a:lvl1pPr>
          </a:lstStyle>
          <a:p>
            <a:pPr lvl="0"/>
            <a:r>
              <a:rPr lang="en-US" dirty="0"/>
              <a:t>(click to edit)  ACKNOWLEDGEMENTS or  CONTACT</a:t>
            </a:r>
          </a:p>
        </p:txBody>
      </p:sp>
      <p:sp>
        <p:nvSpPr>
          <p:cNvPr id="41" name="Text Placeholder 3">
            <a:extLst>
              <a:ext uri="{FF2B5EF4-FFF2-40B4-BE49-F238E27FC236}">
                <a16:creationId xmlns:a16="http://schemas.microsoft.com/office/drawing/2014/main" id="{3D3A4278-6E31-FF41-9BBE-CCB4CDC5309F}"/>
              </a:ext>
            </a:extLst>
          </p:cNvPr>
          <p:cNvSpPr>
            <a:spLocks noGrp="1"/>
          </p:cNvSpPr>
          <p:nvPr>
            <p:ph type="body" sz="quarter" idx="30" hasCustomPrompt="1"/>
          </p:nvPr>
        </p:nvSpPr>
        <p:spPr>
          <a:xfrm>
            <a:off x="33390292" y="26433446"/>
            <a:ext cx="10052050" cy="954085"/>
          </a:xfrm>
          <a:prstGeom prst="rect">
            <a:avLst/>
          </a:prstGeom>
        </p:spPr>
        <p:txBody>
          <a:bodyPr wrap="square" lIns="228589" tIns="228589" rIns="228589" bIns="228589">
            <a:sp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2" name="Text Placeholder 3">
            <a:extLst>
              <a:ext uri="{FF2B5EF4-FFF2-40B4-BE49-F238E27FC236}">
                <a16:creationId xmlns:a16="http://schemas.microsoft.com/office/drawing/2014/main" id="{5B6B86AF-4923-C448-A6A5-9192F4E235E3}"/>
              </a:ext>
            </a:extLst>
          </p:cNvPr>
          <p:cNvSpPr>
            <a:spLocks noGrp="1"/>
          </p:cNvSpPr>
          <p:nvPr>
            <p:ph type="body" sz="quarter" idx="96" hasCustomPrompt="1"/>
          </p:nvPr>
        </p:nvSpPr>
        <p:spPr>
          <a:xfrm>
            <a:off x="459674" y="14951552"/>
            <a:ext cx="10056813" cy="954085"/>
          </a:xfrm>
          <a:prstGeom prst="rect">
            <a:avLst/>
          </a:prstGeom>
        </p:spPr>
        <p:txBody>
          <a:bodyPr wrap="square" lIns="228589" tIns="228589" rIns="228589" bIns="228589">
            <a:spAutoFit/>
          </a:bodyPr>
          <a:lstStyle>
            <a:lvl1pPr marL="0" indent="0">
              <a:buNone/>
              <a:defRPr sz="32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3" name="Text Placeholder 76">
            <a:extLst>
              <a:ext uri="{FF2B5EF4-FFF2-40B4-BE49-F238E27FC236}">
                <a16:creationId xmlns:a16="http://schemas.microsoft.com/office/drawing/2014/main" id="{70CB3799-C87F-A447-A682-947C1418A0F5}"/>
              </a:ext>
            </a:extLst>
          </p:cNvPr>
          <p:cNvSpPr>
            <a:spLocks noGrp="1"/>
          </p:cNvSpPr>
          <p:nvPr>
            <p:ph type="body" sz="quarter" idx="150" hasCustomPrompt="1"/>
          </p:nvPr>
        </p:nvSpPr>
        <p:spPr>
          <a:xfrm>
            <a:off x="11460161" y="3842820"/>
            <a:ext cx="20974055" cy="892530"/>
          </a:xfrm>
          <a:prstGeom prst="rect">
            <a:avLst/>
          </a:prstGeom>
        </p:spPr>
        <p:txBody>
          <a:bodyPr anchor="t" anchorCtr="0">
            <a:normAutofit/>
          </a:bodyPr>
          <a:lstStyle>
            <a:lvl1pPr marL="0" indent="0" algn="ctr">
              <a:buFontTx/>
              <a:buNone/>
              <a:defRPr sz="40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4" name="Text Placeholder 76">
            <a:extLst>
              <a:ext uri="{FF2B5EF4-FFF2-40B4-BE49-F238E27FC236}">
                <a16:creationId xmlns:a16="http://schemas.microsoft.com/office/drawing/2014/main" id="{F0A6FA0E-C304-464F-B6A4-853C750C9127}"/>
              </a:ext>
            </a:extLst>
          </p:cNvPr>
          <p:cNvSpPr>
            <a:spLocks noGrp="1"/>
          </p:cNvSpPr>
          <p:nvPr>
            <p:ph type="body" sz="quarter" idx="151" hasCustomPrompt="1"/>
          </p:nvPr>
        </p:nvSpPr>
        <p:spPr>
          <a:xfrm>
            <a:off x="11460161" y="2686266"/>
            <a:ext cx="20974056" cy="892530"/>
          </a:xfrm>
          <a:prstGeom prst="rect">
            <a:avLst/>
          </a:prstGeom>
        </p:spPr>
        <p:txBody>
          <a:bodyPr anchor="t" anchorCtr="0">
            <a:normAutofit/>
          </a:bodyPr>
          <a:lstStyle>
            <a:lvl1pPr marL="0" indent="0" algn="ctr">
              <a:buFontTx/>
              <a:buNone/>
              <a:defRPr sz="40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5" name="Text Placeholder 76">
            <a:extLst>
              <a:ext uri="{FF2B5EF4-FFF2-40B4-BE49-F238E27FC236}">
                <a16:creationId xmlns:a16="http://schemas.microsoft.com/office/drawing/2014/main" id="{1A548750-13FF-CC44-9C07-E0C35D52CCAE}"/>
              </a:ext>
            </a:extLst>
          </p:cNvPr>
          <p:cNvSpPr>
            <a:spLocks noGrp="1"/>
          </p:cNvSpPr>
          <p:nvPr>
            <p:ph type="body" sz="quarter" idx="153" hasCustomPrompt="1"/>
          </p:nvPr>
        </p:nvSpPr>
        <p:spPr>
          <a:xfrm>
            <a:off x="11460161" y="1032861"/>
            <a:ext cx="20974056" cy="1331444"/>
          </a:xfrm>
          <a:prstGeom prst="rect">
            <a:avLst/>
          </a:prstGeom>
        </p:spPr>
        <p:txBody>
          <a:bodyPr anchor="t" anchorCtr="0">
            <a:normAutofit/>
          </a:bodyPr>
          <a:lstStyle>
            <a:lvl1pPr marL="0" indent="0" algn="ctr">
              <a:buFontTx/>
              <a:buNone/>
              <a:defRPr sz="8800" b="1"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68523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1653003-AF6A-CE42-AF77-467563BA894E}"/>
              </a:ext>
            </a:extLst>
          </p:cNvPr>
          <p:cNvGraphicFramePr>
            <a:graphicFrameLocks noGrp="1"/>
          </p:cNvGraphicFramePr>
          <p:nvPr userDrawn="1">
            <p:extLst>
              <p:ext uri="{D42A27DB-BD31-4B8C-83A1-F6EECF244321}">
                <p14:modId xmlns:p14="http://schemas.microsoft.com/office/powerpoint/2010/main" val="4250534553"/>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8BF79A5-2E39-B244-8274-FC9BFF416B62}"/>
              </a:ext>
            </a:extLst>
          </p:cNvPr>
          <p:cNvGraphicFramePr>
            <a:graphicFrameLocks noGrp="1"/>
          </p:cNvGraphicFramePr>
          <p:nvPr userDrawn="1">
            <p:extLst>
              <p:ext uri="{D42A27DB-BD31-4B8C-83A1-F6EECF244321}">
                <p14:modId xmlns:p14="http://schemas.microsoft.com/office/powerpoint/2010/main" val="350521151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5" name="Text Box 14">
            <a:extLst>
              <a:ext uri="{FF2B5EF4-FFF2-40B4-BE49-F238E27FC236}">
                <a16:creationId xmlns:a16="http://schemas.microsoft.com/office/drawing/2014/main" id="{8D9FC1AC-6683-3848-8882-7EF39D30EBEE}"/>
              </a:ext>
            </a:extLst>
          </p:cNvPr>
          <p:cNvSpPr txBox="1">
            <a:spLocks noChangeArrowheads="1"/>
          </p:cNvSpPr>
          <p:nvPr userDrawn="1"/>
        </p:nvSpPr>
        <p:spPr bwMode="auto">
          <a:xfrm>
            <a:off x="449705" y="32356499"/>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a16="http://schemas.microsoft.com/office/drawing/2014/main" id="{14C95BA8-A154-DC41-9825-93DE328C22B6}"/>
              </a:ext>
            </a:extLst>
          </p:cNvPr>
          <p:cNvCxnSpPr/>
          <p:nvPr userDrawn="1"/>
        </p:nvCxnSpPr>
        <p:spPr>
          <a:xfrm>
            <a:off x="0" y="32040576"/>
            <a:ext cx="43891200" cy="0"/>
          </a:xfrm>
          <a:prstGeom prst="line">
            <a:avLst/>
          </a:prstGeom>
        </p:spPr>
        <p:style>
          <a:lnRef idx="1">
            <a:schemeClr val="accent3"/>
          </a:lnRef>
          <a:fillRef idx="0">
            <a:schemeClr val="accent3"/>
          </a:fillRef>
          <a:effectRef idx="0">
            <a:schemeClr val="accent3"/>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97EBEFF5-27CF-D645-9373-2AB9FCB8E2AC}"/>
              </a:ext>
            </a:extLst>
          </p:cNvPr>
          <p:cNvSpPr txBox="1">
            <a:spLocks noChangeArrowheads="1"/>
          </p:cNvSpPr>
          <p:nvPr userDrawn="1"/>
        </p:nvSpPr>
        <p:spPr bwMode="auto">
          <a:xfrm>
            <a:off x="449705" y="3235649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4" name="Straight Connector 3">
            <a:extLst>
              <a:ext uri="{FF2B5EF4-FFF2-40B4-BE49-F238E27FC236}">
                <a16:creationId xmlns:a16="http://schemas.microsoft.com/office/drawing/2014/main" id="{97558115-63E2-FC49-987F-CD430DFE6CBF}"/>
              </a:ext>
            </a:extLst>
          </p:cNvPr>
          <p:cNvCxnSpPr/>
          <p:nvPr userDrawn="1"/>
        </p:nvCxnSpPr>
        <p:spPr>
          <a:xfrm>
            <a:off x="0" y="32040576"/>
            <a:ext cx="438912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6230357"/>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7D8FCE-F737-5B4E-84FE-2297B59FC08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722F346-49B4-A644-B444-69724AC81E59}"/>
              </a:ext>
            </a:extLst>
          </p:cNvPr>
          <p:cNvSpPr>
            <a:spLocks noGrp="1"/>
          </p:cNvSpPr>
          <p:nvPr>
            <p:ph type="body" sz="quarter" idx="20"/>
          </p:nvPr>
        </p:nvSpPr>
        <p:spPr/>
        <p:txBody>
          <a:bodyPr/>
          <a:lstStyle/>
          <a:p>
            <a:endParaRPr lang="en-US"/>
          </a:p>
        </p:txBody>
      </p:sp>
      <p:sp>
        <p:nvSpPr>
          <p:cNvPr id="4" name="Text Placeholder 3">
            <a:extLst>
              <a:ext uri="{FF2B5EF4-FFF2-40B4-BE49-F238E27FC236}">
                <a16:creationId xmlns:a16="http://schemas.microsoft.com/office/drawing/2014/main" id="{0CB72E02-7229-4243-A651-8E2679916D15}"/>
              </a:ext>
            </a:extLst>
          </p:cNvPr>
          <p:cNvSpPr>
            <a:spLocks noGrp="1"/>
          </p:cNvSpPr>
          <p:nvPr>
            <p:ph type="body" sz="quarter" idx="21"/>
          </p:nvPr>
        </p:nvSpPr>
        <p:spPr/>
        <p:txBody>
          <a:bodyPr/>
          <a:lstStyle/>
          <a:p>
            <a:endParaRPr lang="en-US"/>
          </a:p>
        </p:txBody>
      </p:sp>
      <p:sp>
        <p:nvSpPr>
          <p:cNvPr id="5" name="Text Placeholder 4">
            <a:extLst>
              <a:ext uri="{FF2B5EF4-FFF2-40B4-BE49-F238E27FC236}">
                <a16:creationId xmlns:a16="http://schemas.microsoft.com/office/drawing/2014/main" id="{C5121378-BB61-1249-8AD3-05EAF79DA6CC}"/>
              </a:ext>
            </a:extLst>
          </p:cNvPr>
          <p:cNvSpPr>
            <a:spLocks noGrp="1"/>
          </p:cNvSpPr>
          <p:nvPr>
            <p:ph type="body" sz="quarter" idx="22"/>
          </p:nvPr>
        </p:nvSpPr>
        <p:spPr/>
        <p:txBody>
          <a:bodyPr/>
          <a:lstStyle/>
          <a:p>
            <a:endParaRPr lang="en-US"/>
          </a:p>
        </p:txBody>
      </p:sp>
      <p:sp>
        <p:nvSpPr>
          <p:cNvPr id="6" name="Text Placeholder 5">
            <a:extLst>
              <a:ext uri="{FF2B5EF4-FFF2-40B4-BE49-F238E27FC236}">
                <a16:creationId xmlns:a16="http://schemas.microsoft.com/office/drawing/2014/main" id="{0974885D-F64B-EF49-8AB5-9D2CE9F70ACE}"/>
              </a:ext>
            </a:extLst>
          </p:cNvPr>
          <p:cNvSpPr>
            <a:spLocks noGrp="1"/>
          </p:cNvSpPr>
          <p:nvPr>
            <p:ph type="body" sz="quarter" idx="23"/>
          </p:nvPr>
        </p:nvSpPr>
        <p:spPr/>
        <p:txBody>
          <a:bodyPr/>
          <a:lstStyle/>
          <a:p>
            <a:endParaRPr lang="en-US"/>
          </a:p>
        </p:txBody>
      </p:sp>
      <p:sp>
        <p:nvSpPr>
          <p:cNvPr id="7" name="Text Placeholder 6">
            <a:extLst>
              <a:ext uri="{FF2B5EF4-FFF2-40B4-BE49-F238E27FC236}">
                <a16:creationId xmlns:a16="http://schemas.microsoft.com/office/drawing/2014/main" id="{2BA8D383-7ADA-8E48-AE23-FFF1BFBD2358}"/>
              </a:ext>
            </a:extLst>
          </p:cNvPr>
          <p:cNvSpPr>
            <a:spLocks noGrp="1"/>
          </p:cNvSpPr>
          <p:nvPr>
            <p:ph type="body" sz="quarter" idx="24"/>
          </p:nvPr>
        </p:nvSpPr>
        <p:spPr/>
        <p:txBody>
          <a:bodyPr/>
          <a:lstStyle/>
          <a:p>
            <a:endParaRPr lang="en-US"/>
          </a:p>
        </p:txBody>
      </p:sp>
      <p:sp>
        <p:nvSpPr>
          <p:cNvPr id="8" name="Text Placeholder 7">
            <a:extLst>
              <a:ext uri="{FF2B5EF4-FFF2-40B4-BE49-F238E27FC236}">
                <a16:creationId xmlns:a16="http://schemas.microsoft.com/office/drawing/2014/main" id="{EF28BAB8-577E-1241-8C3D-A12FC11D2940}"/>
              </a:ext>
            </a:extLst>
          </p:cNvPr>
          <p:cNvSpPr>
            <a:spLocks noGrp="1"/>
          </p:cNvSpPr>
          <p:nvPr>
            <p:ph type="body" sz="quarter" idx="25"/>
          </p:nvPr>
        </p:nvSpPr>
        <p:spPr/>
        <p:txBody>
          <a:bodyPr/>
          <a:lstStyle/>
          <a:p>
            <a:endParaRPr lang="en-US"/>
          </a:p>
        </p:txBody>
      </p:sp>
      <p:sp>
        <p:nvSpPr>
          <p:cNvPr id="9" name="Text Placeholder 8">
            <a:extLst>
              <a:ext uri="{FF2B5EF4-FFF2-40B4-BE49-F238E27FC236}">
                <a16:creationId xmlns:a16="http://schemas.microsoft.com/office/drawing/2014/main" id="{2EF6CB0E-E89A-5A4C-B7C1-22F7CD743640}"/>
              </a:ext>
            </a:extLst>
          </p:cNvPr>
          <p:cNvSpPr>
            <a:spLocks noGrp="1"/>
          </p:cNvSpPr>
          <p:nvPr>
            <p:ph type="body" sz="quarter" idx="26"/>
          </p:nvPr>
        </p:nvSpPr>
        <p:spPr/>
        <p:txBody>
          <a:bodyPr/>
          <a:lstStyle/>
          <a:p>
            <a:endParaRPr lang="en-US"/>
          </a:p>
        </p:txBody>
      </p:sp>
      <p:sp>
        <p:nvSpPr>
          <p:cNvPr id="10" name="Text Placeholder 9">
            <a:extLst>
              <a:ext uri="{FF2B5EF4-FFF2-40B4-BE49-F238E27FC236}">
                <a16:creationId xmlns:a16="http://schemas.microsoft.com/office/drawing/2014/main" id="{9F6B278E-42C6-364E-B18A-FA5F42EAFBED}"/>
              </a:ext>
            </a:extLst>
          </p:cNvPr>
          <p:cNvSpPr>
            <a:spLocks noGrp="1"/>
          </p:cNvSpPr>
          <p:nvPr>
            <p:ph type="body" sz="quarter" idx="27"/>
          </p:nvPr>
        </p:nvSpPr>
        <p:spPr/>
        <p:txBody>
          <a:bodyPr/>
          <a:lstStyle/>
          <a:p>
            <a:endParaRPr lang="en-US"/>
          </a:p>
        </p:txBody>
      </p:sp>
      <p:sp>
        <p:nvSpPr>
          <p:cNvPr id="11" name="Text Placeholder 10">
            <a:extLst>
              <a:ext uri="{FF2B5EF4-FFF2-40B4-BE49-F238E27FC236}">
                <a16:creationId xmlns:a16="http://schemas.microsoft.com/office/drawing/2014/main" id="{560F9207-C4F8-1E4E-8233-7265F9A003CF}"/>
              </a:ext>
            </a:extLst>
          </p:cNvPr>
          <p:cNvSpPr>
            <a:spLocks noGrp="1"/>
          </p:cNvSpPr>
          <p:nvPr>
            <p:ph type="body" sz="quarter" idx="28"/>
          </p:nvPr>
        </p:nvSpPr>
        <p:spPr/>
        <p:txBody>
          <a:bodyPr/>
          <a:lstStyle/>
          <a:p>
            <a:endParaRPr lang="en-US"/>
          </a:p>
        </p:txBody>
      </p:sp>
      <p:sp>
        <p:nvSpPr>
          <p:cNvPr id="12" name="Text Placeholder 11">
            <a:extLst>
              <a:ext uri="{FF2B5EF4-FFF2-40B4-BE49-F238E27FC236}">
                <a16:creationId xmlns:a16="http://schemas.microsoft.com/office/drawing/2014/main" id="{A2BC36D4-B62D-5746-867B-994C11D448A6}"/>
              </a:ext>
            </a:extLst>
          </p:cNvPr>
          <p:cNvSpPr>
            <a:spLocks noGrp="1"/>
          </p:cNvSpPr>
          <p:nvPr>
            <p:ph type="body" sz="quarter" idx="29"/>
          </p:nvPr>
        </p:nvSpPr>
        <p:spPr/>
        <p:txBody>
          <a:bodyPr/>
          <a:lstStyle/>
          <a:p>
            <a:endParaRPr lang="en-US"/>
          </a:p>
        </p:txBody>
      </p:sp>
      <p:sp>
        <p:nvSpPr>
          <p:cNvPr id="13" name="Text Placeholder 12">
            <a:extLst>
              <a:ext uri="{FF2B5EF4-FFF2-40B4-BE49-F238E27FC236}">
                <a16:creationId xmlns:a16="http://schemas.microsoft.com/office/drawing/2014/main" id="{4C00C90E-5E83-6548-A77C-A42B88115629}"/>
              </a:ext>
            </a:extLst>
          </p:cNvPr>
          <p:cNvSpPr>
            <a:spLocks noGrp="1"/>
          </p:cNvSpPr>
          <p:nvPr>
            <p:ph type="body" sz="quarter" idx="30"/>
          </p:nvPr>
        </p:nvSpPr>
        <p:spPr/>
        <p:txBody>
          <a:bodyPr/>
          <a:lstStyle/>
          <a:p>
            <a:endParaRPr lang="en-US"/>
          </a:p>
        </p:txBody>
      </p:sp>
      <p:sp>
        <p:nvSpPr>
          <p:cNvPr id="14" name="Text Placeholder 13">
            <a:extLst>
              <a:ext uri="{FF2B5EF4-FFF2-40B4-BE49-F238E27FC236}">
                <a16:creationId xmlns:a16="http://schemas.microsoft.com/office/drawing/2014/main" id="{ED7DBE98-DD5E-D045-B4E1-374D502DD0EF}"/>
              </a:ext>
            </a:extLst>
          </p:cNvPr>
          <p:cNvSpPr>
            <a:spLocks noGrp="1"/>
          </p:cNvSpPr>
          <p:nvPr>
            <p:ph type="body" sz="quarter" idx="96"/>
          </p:nvPr>
        </p:nvSpPr>
        <p:spPr/>
        <p:txBody>
          <a:bodyPr/>
          <a:lstStyle/>
          <a:p>
            <a:endParaRPr lang="en-US"/>
          </a:p>
        </p:txBody>
      </p:sp>
      <p:sp>
        <p:nvSpPr>
          <p:cNvPr id="15" name="Text Placeholder 14">
            <a:extLst>
              <a:ext uri="{FF2B5EF4-FFF2-40B4-BE49-F238E27FC236}">
                <a16:creationId xmlns:a16="http://schemas.microsoft.com/office/drawing/2014/main" id="{68FD12DE-3D33-364E-9591-F62D5E0B88AE}"/>
              </a:ext>
            </a:extLst>
          </p:cNvPr>
          <p:cNvSpPr>
            <a:spLocks noGrp="1"/>
          </p:cNvSpPr>
          <p:nvPr>
            <p:ph type="body" sz="quarter" idx="150"/>
          </p:nvPr>
        </p:nvSpPr>
        <p:spPr/>
        <p:txBody>
          <a:bodyPr/>
          <a:lstStyle/>
          <a:p>
            <a:endParaRPr lang="en-US"/>
          </a:p>
        </p:txBody>
      </p:sp>
      <p:sp>
        <p:nvSpPr>
          <p:cNvPr id="16" name="Text Placeholder 15">
            <a:extLst>
              <a:ext uri="{FF2B5EF4-FFF2-40B4-BE49-F238E27FC236}">
                <a16:creationId xmlns:a16="http://schemas.microsoft.com/office/drawing/2014/main" id="{C54387A4-1765-F543-94B0-978E9A975BA1}"/>
              </a:ext>
            </a:extLst>
          </p:cNvPr>
          <p:cNvSpPr>
            <a:spLocks noGrp="1"/>
          </p:cNvSpPr>
          <p:nvPr>
            <p:ph type="body" sz="quarter" idx="151"/>
          </p:nvPr>
        </p:nvSpPr>
        <p:spPr/>
        <p:txBody>
          <a:bodyPr/>
          <a:lstStyle/>
          <a:p>
            <a:endParaRPr lang="en-US"/>
          </a:p>
        </p:txBody>
      </p:sp>
      <p:sp>
        <p:nvSpPr>
          <p:cNvPr id="17" name="Text Placeholder 16">
            <a:extLst>
              <a:ext uri="{FF2B5EF4-FFF2-40B4-BE49-F238E27FC236}">
                <a16:creationId xmlns:a16="http://schemas.microsoft.com/office/drawing/2014/main" id="{22AB08C8-783E-8A49-8589-33652CBEB590}"/>
              </a:ext>
            </a:extLst>
          </p:cNvPr>
          <p:cNvSpPr>
            <a:spLocks noGrp="1"/>
          </p:cNvSpPr>
          <p:nvPr>
            <p:ph type="body" sz="quarter" idx="153"/>
          </p:nvPr>
        </p:nvSpPr>
        <p:spPr/>
        <p:txBody>
          <a:bodyPr>
            <a:normAutofit lnSpcReduction="10000"/>
          </a:bodyPr>
          <a:lstStyle/>
          <a:p>
            <a:endParaRPr lang="en-US"/>
          </a:p>
        </p:txBody>
      </p:sp>
    </p:spTree>
    <p:extLst>
      <p:ext uri="{BB962C8B-B14F-4D97-AF65-F5344CB8AC3E}">
        <p14:creationId xmlns:p14="http://schemas.microsoft.com/office/powerpoint/2010/main" val="1721226454"/>
      </p:ext>
    </p:extLst>
  </p:cSld>
  <p:clrMapOvr>
    <a:masterClrMapping/>
  </p:clrMapOvr>
</p:sld>
</file>

<file path=ppt/theme/theme1.xml><?xml version="1.0" encoding="utf-8"?>
<a:theme xmlns:a="http://schemas.openxmlformats.org/drawingml/2006/main" name="36x48 Trifold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229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36x48 Trifold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Trifold PowerPoint Poster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41</cp:revision>
  <dcterms:created xsi:type="dcterms:W3CDTF">2012-02-03T23:30:52Z</dcterms:created>
  <dcterms:modified xsi:type="dcterms:W3CDTF">2019-09-07T00:54:53Z</dcterms:modified>
  <cp:category>Research poster templates </cp:category>
</cp:coreProperties>
</file>