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sldIdLst>
    <p:sldId id="256" r:id="rId3"/>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528" userDrawn="1">
          <p15:clr>
            <a:srgbClr val="A4A3A4"/>
          </p15:clr>
        </p15:guide>
        <p15:guide id="6" pos="31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8" autoAdjust="0"/>
    <p:restoredTop sz="94762" autoAdjust="0"/>
  </p:normalViewPr>
  <p:slideViewPr>
    <p:cSldViewPr snapToGrid="0" snapToObjects="1" showGuides="1">
      <p:cViewPr varScale="1">
        <p:scale>
          <a:sx n="24" d="100"/>
          <a:sy n="24" d="100"/>
        </p:scale>
        <p:origin x="2048" y="240"/>
      </p:cViewPr>
      <p:guideLst>
        <p:guide orient="horz" pos="3422"/>
        <p:guide orient="horz" pos="288"/>
        <p:guide orient="horz" pos="20160"/>
        <p:guide orient="horz"/>
        <p:guide pos="528"/>
        <p:guide pos="31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9/6/19</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56-Template 3 collumn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4EB45933-3545-4D94-84A6-CFDA87B8A15A}"/>
              </a:ext>
            </a:extLst>
          </p:cNvPr>
          <p:cNvSpPr>
            <a:spLocks noGrp="1"/>
          </p:cNvSpPr>
          <p:nvPr>
            <p:ph type="body" sz="quarter" idx="10" hasCustomPrompt="1"/>
          </p:nvPr>
        </p:nvSpPr>
        <p:spPr>
          <a:xfrm>
            <a:off x="820952" y="5617998"/>
            <a:ext cx="10972800" cy="8229600"/>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40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3" name="Text Placeholder 5">
            <a:extLst>
              <a:ext uri="{FF2B5EF4-FFF2-40B4-BE49-F238E27FC236}">
                <a16:creationId xmlns:a16="http://schemas.microsoft.com/office/drawing/2014/main" id="{F8710455-08B7-436C-B086-0CB598A69C70}"/>
              </a:ext>
            </a:extLst>
          </p:cNvPr>
          <p:cNvSpPr>
            <a:spLocks noGrp="1"/>
          </p:cNvSpPr>
          <p:nvPr>
            <p:ph type="body" sz="quarter" idx="20" hasCustomPrompt="1"/>
          </p:nvPr>
        </p:nvSpPr>
        <p:spPr>
          <a:xfrm>
            <a:off x="820952" y="14302400"/>
            <a:ext cx="10972800" cy="615545"/>
          </a:xfrm>
          <a:prstGeom prst="rect">
            <a:avLst/>
          </a:prstGeom>
          <a:solidFill>
            <a:schemeClr val="accent6"/>
          </a:solidFill>
          <a:ln>
            <a:noFill/>
          </a:ln>
        </p:spPr>
        <p:txBody>
          <a:bodyPr wrap="square"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8285B648-7C95-42B6-85AD-5808B964BC7B}"/>
              </a:ext>
            </a:extLst>
          </p:cNvPr>
          <p:cNvSpPr>
            <a:spLocks noGrp="1"/>
          </p:cNvSpPr>
          <p:nvPr>
            <p:ph type="body" sz="quarter" idx="21" hasCustomPrompt="1"/>
          </p:nvPr>
        </p:nvSpPr>
        <p:spPr>
          <a:xfrm>
            <a:off x="13605636" y="6378481"/>
            <a:ext cx="10972800" cy="892530"/>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5" name="Text Placeholder 5">
            <a:extLst>
              <a:ext uri="{FF2B5EF4-FFF2-40B4-BE49-F238E27FC236}">
                <a16:creationId xmlns:a16="http://schemas.microsoft.com/office/drawing/2014/main" id="{34D3ED56-21AA-4700-BCCF-AF9375DAA925}"/>
              </a:ext>
            </a:extLst>
          </p:cNvPr>
          <p:cNvSpPr>
            <a:spLocks noGrp="1"/>
          </p:cNvSpPr>
          <p:nvPr>
            <p:ph type="body" sz="quarter" idx="22" hasCustomPrompt="1"/>
          </p:nvPr>
        </p:nvSpPr>
        <p:spPr>
          <a:xfrm>
            <a:off x="13605637" y="5617998"/>
            <a:ext cx="10972800" cy="615545"/>
          </a:xfrm>
          <a:prstGeom prst="rect">
            <a:avLst/>
          </a:prstGeom>
          <a:solidFill>
            <a:schemeClr val="accent6"/>
          </a:solidFill>
          <a:ln>
            <a:noFill/>
          </a:ln>
        </p:spPr>
        <p:txBody>
          <a:bodyPr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MATERIALS &amp; METHODS</a:t>
            </a:r>
          </a:p>
        </p:txBody>
      </p:sp>
      <p:sp>
        <p:nvSpPr>
          <p:cNvPr id="36" name="Text Placeholder 3">
            <a:extLst>
              <a:ext uri="{FF2B5EF4-FFF2-40B4-BE49-F238E27FC236}">
                <a16:creationId xmlns:a16="http://schemas.microsoft.com/office/drawing/2014/main" id="{1B39926C-7C04-4009-B401-123FB83BDE6C}"/>
              </a:ext>
            </a:extLst>
          </p:cNvPr>
          <p:cNvSpPr>
            <a:spLocks noGrp="1" noChangeAspect="1"/>
          </p:cNvSpPr>
          <p:nvPr>
            <p:ph type="body" sz="quarter" idx="23" hasCustomPrompt="1"/>
          </p:nvPr>
        </p:nvSpPr>
        <p:spPr>
          <a:xfrm>
            <a:off x="26635904" y="6378481"/>
            <a:ext cx="10972800" cy="974592"/>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7" name="Text Placeholder 5">
            <a:extLst>
              <a:ext uri="{FF2B5EF4-FFF2-40B4-BE49-F238E27FC236}">
                <a16:creationId xmlns:a16="http://schemas.microsoft.com/office/drawing/2014/main" id="{BE2E1CC5-3FBB-48C9-A594-742B9C358E46}"/>
              </a:ext>
            </a:extLst>
          </p:cNvPr>
          <p:cNvSpPr>
            <a:spLocks noGrp="1" noChangeAspect="1"/>
          </p:cNvSpPr>
          <p:nvPr>
            <p:ph type="body" sz="quarter" idx="24" hasCustomPrompt="1"/>
          </p:nvPr>
        </p:nvSpPr>
        <p:spPr>
          <a:xfrm>
            <a:off x="26627965" y="5617998"/>
            <a:ext cx="10972800" cy="671505"/>
          </a:xfrm>
          <a:prstGeom prst="rect">
            <a:avLst/>
          </a:prstGeom>
          <a:solidFill>
            <a:schemeClr val="accent6"/>
          </a:solidFill>
          <a:ln>
            <a:noFill/>
          </a:ln>
        </p:spPr>
        <p:txBody>
          <a:bodyPr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RESULTS</a:t>
            </a:r>
          </a:p>
        </p:txBody>
      </p:sp>
      <p:sp>
        <p:nvSpPr>
          <p:cNvPr id="38" name="Text Placeholder 5">
            <a:extLst>
              <a:ext uri="{FF2B5EF4-FFF2-40B4-BE49-F238E27FC236}">
                <a16:creationId xmlns:a16="http://schemas.microsoft.com/office/drawing/2014/main" id="{586B5C6D-C22E-48FF-9642-2504042CE8BC}"/>
              </a:ext>
            </a:extLst>
          </p:cNvPr>
          <p:cNvSpPr>
            <a:spLocks noGrp="1"/>
          </p:cNvSpPr>
          <p:nvPr>
            <p:ph type="body" sz="quarter" idx="25" hasCustomPrompt="1"/>
          </p:nvPr>
        </p:nvSpPr>
        <p:spPr>
          <a:xfrm>
            <a:off x="39476121" y="5617998"/>
            <a:ext cx="10972800" cy="615545"/>
          </a:xfrm>
          <a:prstGeom prst="rect">
            <a:avLst/>
          </a:prstGeom>
          <a:solidFill>
            <a:schemeClr val="accent6"/>
          </a:solidFill>
        </p:spPr>
        <p:txBody>
          <a:bodyPr wrap="square"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CONCLUSIONS</a:t>
            </a:r>
          </a:p>
        </p:txBody>
      </p:sp>
      <p:sp>
        <p:nvSpPr>
          <p:cNvPr id="39" name="Text Placeholder 3">
            <a:extLst>
              <a:ext uri="{FF2B5EF4-FFF2-40B4-BE49-F238E27FC236}">
                <a16:creationId xmlns:a16="http://schemas.microsoft.com/office/drawing/2014/main" id="{D98D45B3-B404-49FF-A433-CBD8FDBADF75}"/>
              </a:ext>
            </a:extLst>
          </p:cNvPr>
          <p:cNvSpPr>
            <a:spLocks noGrp="1"/>
          </p:cNvSpPr>
          <p:nvPr>
            <p:ph type="body" sz="quarter" idx="26" hasCustomPrompt="1"/>
          </p:nvPr>
        </p:nvSpPr>
        <p:spPr>
          <a:xfrm>
            <a:off x="39476121" y="6378481"/>
            <a:ext cx="10972800" cy="892530"/>
          </a:xfrm>
          <a:prstGeom prst="rect">
            <a:avLst/>
          </a:prstGeom>
          <a:ln>
            <a:noFill/>
          </a:ln>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A2A5895A-3AE4-479F-B608-F024F698118C}"/>
              </a:ext>
            </a:extLst>
          </p:cNvPr>
          <p:cNvSpPr>
            <a:spLocks noGrp="1"/>
          </p:cNvSpPr>
          <p:nvPr>
            <p:ph type="body" sz="quarter" idx="27" hasCustomPrompt="1"/>
          </p:nvPr>
        </p:nvSpPr>
        <p:spPr>
          <a:xfrm>
            <a:off x="39476121" y="14341987"/>
            <a:ext cx="10972800" cy="615545"/>
          </a:xfrm>
          <a:prstGeom prst="rect">
            <a:avLst/>
          </a:prstGeom>
          <a:solidFill>
            <a:schemeClr val="accent6"/>
          </a:solidFill>
          <a:ln>
            <a:noFill/>
          </a:ln>
        </p:spPr>
        <p:txBody>
          <a:bodyPr wrap="square"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REFERENCES</a:t>
            </a:r>
          </a:p>
        </p:txBody>
      </p:sp>
      <p:sp>
        <p:nvSpPr>
          <p:cNvPr id="41" name="Text Placeholder 3">
            <a:extLst>
              <a:ext uri="{FF2B5EF4-FFF2-40B4-BE49-F238E27FC236}">
                <a16:creationId xmlns:a16="http://schemas.microsoft.com/office/drawing/2014/main" id="{452B522E-AB50-4F72-8813-B1CCC2889D2C}"/>
              </a:ext>
            </a:extLst>
          </p:cNvPr>
          <p:cNvSpPr>
            <a:spLocks noGrp="1"/>
          </p:cNvSpPr>
          <p:nvPr>
            <p:ph type="body" sz="quarter" idx="28" hasCustomPrompt="1"/>
          </p:nvPr>
        </p:nvSpPr>
        <p:spPr>
          <a:xfrm>
            <a:off x="39476121" y="15011402"/>
            <a:ext cx="10972800" cy="892530"/>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BDD3478A-7D6F-4F06-B3F6-A9EF5E041966}"/>
              </a:ext>
            </a:extLst>
          </p:cNvPr>
          <p:cNvSpPr>
            <a:spLocks noGrp="1"/>
          </p:cNvSpPr>
          <p:nvPr>
            <p:ph type="body" sz="quarter" idx="29" hasCustomPrompt="1"/>
          </p:nvPr>
        </p:nvSpPr>
        <p:spPr>
          <a:xfrm>
            <a:off x="39476121" y="25748651"/>
            <a:ext cx="10972800" cy="615545"/>
          </a:xfrm>
          <a:prstGeom prst="rect">
            <a:avLst/>
          </a:prstGeom>
          <a:solidFill>
            <a:schemeClr val="accent6"/>
          </a:solidFill>
          <a:ln>
            <a:noFill/>
          </a:ln>
        </p:spPr>
        <p:txBody>
          <a:bodyPr wrap="square"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ACKNOWLEDGEMENTS or  CONTACT</a:t>
            </a:r>
          </a:p>
        </p:txBody>
      </p:sp>
      <p:sp>
        <p:nvSpPr>
          <p:cNvPr id="43" name="Text Placeholder 3">
            <a:extLst>
              <a:ext uri="{FF2B5EF4-FFF2-40B4-BE49-F238E27FC236}">
                <a16:creationId xmlns:a16="http://schemas.microsoft.com/office/drawing/2014/main" id="{38A463A3-FF75-476B-927E-436948AAF71E}"/>
              </a:ext>
            </a:extLst>
          </p:cNvPr>
          <p:cNvSpPr>
            <a:spLocks noGrp="1"/>
          </p:cNvSpPr>
          <p:nvPr>
            <p:ph type="body" sz="quarter" idx="30" hasCustomPrompt="1"/>
          </p:nvPr>
        </p:nvSpPr>
        <p:spPr>
          <a:xfrm>
            <a:off x="39476121" y="26433446"/>
            <a:ext cx="10972800" cy="892530"/>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4" name="Text Placeholder 3">
            <a:extLst>
              <a:ext uri="{FF2B5EF4-FFF2-40B4-BE49-F238E27FC236}">
                <a16:creationId xmlns:a16="http://schemas.microsoft.com/office/drawing/2014/main" id="{B352D9CD-9589-430E-AA1D-6B691BB864AE}"/>
              </a:ext>
            </a:extLst>
          </p:cNvPr>
          <p:cNvSpPr>
            <a:spLocks noGrp="1"/>
          </p:cNvSpPr>
          <p:nvPr>
            <p:ph type="body" sz="quarter" idx="96" hasCustomPrompt="1"/>
          </p:nvPr>
        </p:nvSpPr>
        <p:spPr>
          <a:xfrm>
            <a:off x="820952" y="15011402"/>
            <a:ext cx="10972800" cy="892530"/>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5" name="Text Placeholder 76">
            <a:extLst>
              <a:ext uri="{FF2B5EF4-FFF2-40B4-BE49-F238E27FC236}">
                <a16:creationId xmlns:a16="http://schemas.microsoft.com/office/drawing/2014/main" id="{341046CB-4673-40AA-A945-F813EDDCFB4F}"/>
              </a:ext>
            </a:extLst>
          </p:cNvPr>
          <p:cNvSpPr>
            <a:spLocks noGrp="1"/>
          </p:cNvSpPr>
          <p:nvPr>
            <p:ph type="body" sz="quarter" idx="150" hasCustomPrompt="1"/>
          </p:nvPr>
        </p:nvSpPr>
        <p:spPr>
          <a:xfrm>
            <a:off x="864495" y="3842821"/>
            <a:ext cx="32389761" cy="834592"/>
          </a:xfrm>
          <a:prstGeom prst="rect">
            <a:avLst/>
          </a:prstGeom>
        </p:spPr>
        <p:txBody>
          <a:bodyPr anchor="t" anchorCtr="0">
            <a:normAutofit/>
          </a:bodyPr>
          <a:lstStyle>
            <a:lvl1pPr marL="0" indent="0" algn="l">
              <a:buFontTx/>
              <a:buNone/>
              <a:defRPr sz="40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6" name="Text Placeholder 76">
            <a:extLst>
              <a:ext uri="{FF2B5EF4-FFF2-40B4-BE49-F238E27FC236}">
                <a16:creationId xmlns:a16="http://schemas.microsoft.com/office/drawing/2014/main" id="{76436473-8F75-436C-805E-179A70B1DCB5}"/>
              </a:ext>
            </a:extLst>
          </p:cNvPr>
          <p:cNvSpPr>
            <a:spLocks noGrp="1"/>
          </p:cNvSpPr>
          <p:nvPr>
            <p:ph type="body" sz="quarter" idx="151" hasCustomPrompt="1"/>
          </p:nvPr>
        </p:nvSpPr>
        <p:spPr>
          <a:xfrm>
            <a:off x="864495" y="2686267"/>
            <a:ext cx="32389765" cy="834592"/>
          </a:xfrm>
          <a:prstGeom prst="rect">
            <a:avLst/>
          </a:prstGeom>
        </p:spPr>
        <p:txBody>
          <a:bodyPr anchor="t" anchorCtr="0">
            <a:normAutofit/>
          </a:bodyPr>
          <a:lstStyle>
            <a:lvl1pPr marL="0" indent="0" algn="l">
              <a:buFontTx/>
              <a:buNone/>
              <a:defRPr sz="40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a:extLst>
              <a:ext uri="{FF2B5EF4-FFF2-40B4-BE49-F238E27FC236}">
                <a16:creationId xmlns:a16="http://schemas.microsoft.com/office/drawing/2014/main" id="{E9374067-80EF-49CF-BE3E-5F7847220484}"/>
              </a:ext>
            </a:extLst>
          </p:cNvPr>
          <p:cNvSpPr>
            <a:spLocks noGrp="1"/>
          </p:cNvSpPr>
          <p:nvPr>
            <p:ph type="body" sz="quarter" idx="153" hasCustomPrompt="1"/>
          </p:nvPr>
        </p:nvSpPr>
        <p:spPr>
          <a:xfrm>
            <a:off x="864495" y="1032861"/>
            <a:ext cx="32389769" cy="1331444"/>
          </a:xfrm>
          <a:prstGeom prst="rect">
            <a:avLst/>
          </a:prstGeom>
        </p:spPr>
        <p:txBody>
          <a:bodyPr anchor="t" anchorCtr="0">
            <a:normAutofit/>
          </a:bodyPr>
          <a:lstStyle>
            <a:lvl1pPr marL="0" indent="0" algn="l">
              <a:buFontTx/>
              <a:buNone/>
              <a:defRPr sz="88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3056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4 collumn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A14532A-24DE-B446-92B4-5E2F22B20E7C}"/>
              </a:ext>
            </a:extLst>
          </p:cNvPr>
          <p:cNvSpPr>
            <a:spLocks noGrp="1"/>
          </p:cNvSpPr>
          <p:nvPr>
            <p:ph type="body" sz="quarter" idx="10" hasCustomPrompt="1"/>
          </p:nvPr>
        </p:nvSpPr>
        <p:spPr>
          <a:xfrm>
            <a:off x="820952" y="5617998"/>
            <a:ext cx="10972800" cy="8229600"/>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40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a16="http://schemas.microsoft.com/office/drawing/2014/main" id="{F6168406-8E41-CE4F-AC1A-4BAE9BC7CE16}"/>
              </a:ext>
            </a:extLst>
          </p:cNvPr>
          <p:cNvSpPr>
            <a:spLocks noGrp="1"/>
          </p:cNvSpPr>
          <p:nvPr>
            <p:ph type="body" sz="quarter" idx="20" hasCustomPrompt="1"/>
          </p:nvPr>
        </p:nvSpPr>
        <p:spPr>
          <a:xfrm>
            <a:off x="820952" y="14302400"/>
            <a:ext cx="10972800" cy="615545"/>
          </a:xfrm>
          <a:prstGeom prst="rect">
            <a:avLst/>
          </a:prstGeom>
          <a:solidFill>
            <a:schemeClr val="accent6"/>
          </a:solidFill>
          <a:ln>
            <a:noFill/>
          </a:ln>
        </p:spPr>
        <p:txBody>
          <a:bodyPr wrap="square"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a16="http://schemas.microsoft.com/office/drawing/2014/main" id="{5CFFBE3C-BF3C-F043-BB14-8DBEF6EF562C}"/>
              </a:ext>
            </a:extLst>
          </p:cNvPr>
          <p:cNvSpPr>
            <a:spLocks noGrp="1"/>
          </p:cNvSpPr>
          <p:nvPr>
            <p:ph type="body" sz="quarter" idx="21" hasCustomPrompt="1"/>
          </p:nvPr>
        </p:nvSpPr>
        <p:spPr>
          <a:xfrm>
            <a:off x="13605636" y="6378481"/>
            <a:ext cx="10972800" cy="892530"/>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C1BE27F9-A8E6-7049-A041-B2361FC60837}"/>
              </a:ext>
            </a:extLst>
          </p:cNvPr>
          <p:cNvSpPr>
            <a:spLocks noGrp="1"/>
          </p:cNvSpPr>
          <p:nvPr>
            <p:ph type="body" sz="quarter" idx="22" hasCustomPrompt="1"/>
          </p:nvPr>
        </p:nvSpPr>
        <p:spPr>
          <a:xfrm>
            <a:off x="13605637" y="5617998"/>
            <a:ext cx="10972800" cy="615545"/>
          </a:xfrm>
          <a:prstGeom prst="rect">
            <a:avLst/>
          </a:prstGeom>
          <a:solidFill>
            <a:schemeClr val="accent6"/>
          </a:solidFill>
          <a:ln>
            <a:noFill/>
          </a:ln>
        </p:spPr>
        <p:txBody>
          <a:bodyPr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MATERIALS &amp; METHODS</a:t>
            </a:r>
          </a:p>
        </p:txBody>
      </p:sp>
      <p:sp>
        <p:nvSpPr>
          <p:cNvPr id="6" name="Text Placeholder 3">
            <a:extLst>
              <a:ext uri="{FF2B5EF4-FFF2-40B4-BE49-F238E27FC236}">
                <a16:creationId xmlns:a16="http://schemas.microsoft.com/office/drawing/2014/main" id="{B1BCA375-4294-C141-939F-FAFA1F6E4B6D}"/>
              </a:ext>
            </a:extLst>
          </p:cNvPr>
          <p:cNvSpPr>
            <a:spLocks noGrp="1" noChangeAspect="1"/>
          </p:cNvSpPr>
          <p:nvPr>
            <p:ph type="body" sz="quarter" idx="23" hasCustomPrompt="1"/>
          </p:nvPr>
        </p:nvSpPr>
        <p:spPr>
          <a:xfrm>
            <a:off x="26635904" y="6378481"/>
            <a:ext cx="10972800" cy="974592"/>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 name="Text Placeholder 5">
            <a:extLst>
              <a:ext uri="{FF2B5EF4-FFF2-40B4-BE49-F238E27FC236}">
                <a16:creationId xmlns:a16="http://schemas.microsoft.com/office/drawing/2014/main" id="{95312CB1-C35A-514E-B9E4-ABEF969B544F}"/>
              </a:ext>
            </a:extLst>
          </p:cNvPr>
          <p:cNvSpPr>
            <a:spLocks noGrp="1" noChangeAspect="1"/>
          </p:cNvSpPr>
          <p:nvPr>
            <p:ph type="body" sz="quarter" idx="24" hasCustomPrompt="1"/>
          </p:nvPr>
        </p:nvSpPr>
        <p:spPr>
          <a:xfrm>
            <a:off x="26627965" y="5617998"/>
            <a:ext cx="10972800" cy="671505"/>
          </a:xfrm>
          <a:prstGeom prst="rect">
            <a:avLst/>
          </a:prstGeom>
          <a:solidFill>
            <a:schemeClr val="accent6"/>
          </a:solidFill>
          <a:ln>
            <a:noFill/>
          </a:ln>
        </p:spPr>
        <p:txBody>
          <a:bodyPr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RESULTS</a:t>
            </a:r>
          </a:p>
        </p:txBody>
      </p:sp>
      <p:sp>
        <p:nvSpPr>
          <p:cNvPr id="8" name="Text Placeholder 5">
            <a:extLst>
              <a:ext uri="{FF2B5EF4-FFF2-40B4-BE49-F238E27FC236}">
                <a16:creationId xmlns:a16="http://schemas.microsoft.com/office/drawing/2014/main" id="{48D3C282-B5D2-7C4D-912B-64C7492B0E21}"/>
              </a:ext>
            </a:extLst>
          </p:cNvPr>
          <p:cNvSpPr>
            <a:spLocks noGrp="1"/>
          </p:cNvSpPr>
          <p:nvPr>
            <p:ph type="body" sz="quarter" idx="25" hasCustomPrompt="1"/>
          </p:nvPr>
        </p:nvSpPr>
        <p:spPr>
          <a:xfrm>
            <a:off x="39476121" y="5617998"/>
            <a:ext cx="10972800" cy="615545"/>
          </a:xfrm>
          <a:prstGeom prst="rect">
            <a:avLst/>
          </a:prstGeom>
          <a:solidFill>
            <a:schemeClr val="accent6"/>
          </a:solidFill>
        </p:spPr>
        <p:txBody>
          <a:bodyPr wrap="square"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CONCLUSIONS</a:t>
            </a:r>
          </a:p>
        </p:txBody>
      </p:sp>
      <p:sp>
        <p:nvSpPr>
          <p:cNvPr id="9" name="Text Placeholder 3">
            <a:extLst>
              <a:ext uri="{FF2B5EF4-FFF2-40B4-BE49-F238E27FC236}">
                <a16:creationId xmlns:a16="http://schemas.microsoft.com/office/drawing/2014/main" id="{637F82F4-F44A-CF48-A273-FF722934CE75}"/>
              </a:ext>
            </a:extLst>
          </p:cNvPr>
          <p:cNvSpPr>
            <a:spLocks noGrp="1"/>
          </p:cNvSpPr>
          <p:nvPr>
            <p:ph type="body" sz="quarter" idx="26" hasCustomPrompt="1"/>
          </p:nvPr>
        </p:nvSpPr>
        <p:spPr>
          <a:xfrm>
            <a:off x="39476121" y="6378481"/>
            <a:ext cx="10972800" cy="892530"/>
          </a:xfrm>
          <a:prstGeom prst="rect">
            <a:avLst/>
          </a:prstGeom>
          <a:ln>
            <a:noFill/>
          </a:ln>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E89672FF-BA79-8649-9B5B-47C2DC5B8AE2}"/>
              </a:ext>
            </a:extLst>
          </p:cNvPr>
          <p:cNvSpPr>
            <a:spLocks noGrp="1"/>
          </p:cNvSpPr>
          <p:nvPr>
            <p:ph type="body" sz="quarter" idx="27" hasCustomPrompt="1"/>
          </p:nvPr>
        </p:nvSpPr>
        <p:spPr>
          <a:xfrm>
            <a:off x="39476121" y="14341987"/>
            <a:ext cx="10972800" cy="615545"/>
          </a:xfrm>
          <a:prstGeom prst="rect">
            <a:avLst/>
          </a:prstGeom>
          <a:solidFill>
            <a:schemeClr val="accent6"/>
          </a:solidFill>
          <a:ln>
            <a:noFill/>
          </a:ln>
        </p:spPr>
        <p:txBody>
          <a:bodyPr wrap="square"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REFERENCES</a:t>
            </a:r>
          </a:p>
        </p:txBody>
      </p:sp>
      <p:sp>
        <p:nvSpPr>
          <p:cNvPr id="11" name="Text Placeholder 3">
            <a:extLst>
              <a:ext uri="{FF2B5EF4-FFF2-40B4-BE49-F238E27FC236}">
                <a16:creationId xmlns:a16="http://schemas.microsoft.com/office/drawing/2014/main" id="{24902D44-6B70-C04D-8760-4725E3A9939B}"/>
              </a:ext>
            </a:extLst>
          </p:cNvPr>
          <p:cNvSpPr>
            <a:spLocks noGrp="1"/>
          </p:cNvSpPr>
          <p:nvPr>
            <p:ph type="body" sz="quarter" idx="28" hasCustomPrompt="1"/>
          </p:nvPr>
        </p:nvSpPr>
        <p:spPr>
          <a:xfrm>
            <a:off x="39476121" y="15011402"/>
            <a:ext cx="10972800" cy="892530"/>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93ADDC4C-0967-CB4B-93E8-449A7873BF85}"/>
              </a:ext>
            </a:extLst>
          </p:cNvPr>
          <p:cNvSpPr>
            <a:spLocks noGrp="1"/>
          </p:cNvSpPr>
          <p:nvPr>
            <p:ph type="body" sz="quarter" idx="29" hasCustomPrompt="1"/>
          </p:nvPr>
        </p:nvSpPr>
        <p:spPr>
          <a:xfrm>
            <a:off x="39476121" y="25748651"/>
            <a:ext cx="10972800" cy="615545"/>
          </a:xfrm>
          <a:prstGeom prst="rect">
            <a:avLst/>
          </a:prstGeom>
          <a:solidFill>
            <a:schemeClr val="accent6"/>
          </a:solidFill>
          <a:ln>
            <a:noFill/>
          </a:ln>
        </p:spPr>
        <p:txBody>
          <a:bodyPr wrap="square" lIns="91436" tIns="91436" rIns="91436" bIns="91436" anchor="ctr" anchorCtr="0">
            <a:noAutofit/>
          </a:bodyPr>
          <a:lstStyle>
            <a:lvl1pPr marL="0" indent="0" algn="l">
              <a:buNone/>
              <a:defRPr sz="3200" b="1" u="none" baseline="0">
                <a:solidFill>
                  <a:schemeClr val="bg1"/>
                </a:solidFill>
                <a:latin typeface="Helvetica" pitchFamily="2" charset="0"/>
              </a:defRPr>
            </a:lvl1pPr>
          </a:lstStyle>
          <a:p>
            <a:pPr lvl="0"/>
            <a:r>
              <a:rPr lang="en-US" dirty="0"/>
              <a:t>(click to edit)  ACKNOWLEDGEMENTS or  CONTACT</a:t>
            </a:r>
          </a:p>
        </p:txBody>
      </p:sp>
      <p:sp>
        <p:nvSpPr>
          <p:cNvPr id="13" name="Text Placeholder 3">
            <a:extLst>
              <a:ext uri="{FF2B5EF4-FFF2-40B4-BE49-F238E27FC236}">
                <a16:creationId xmlns:a16="http://schemas.microsoft.com/office/drawing/2014/main" id="{57C5FA45-47DA-5748-91B9-D966C0788070}"/>
              </a:ext>
            </a:extLst>
          </p:cNvPr>
          <p:cNvSpPr>
            <a:spLocks noGrp="1"/>
          </p:cNvSpPr>
          <p:nvPr>
            <p:ph type="body" sz="quarter" idx="30" hasCustomPrompt="1"/>
          </p:nvPr>
        </p:nvSpPr>
        <p:spPr>
          <a:xfrm>
            <a:off x="39476121" y="26433446"/>
            <a:ext cx="10972800" cy="892530"/>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4" name="Text Placeholder 3">
            <a:extLst>
              <a:ext uri="{FF2B5EF4-FFF2-40B4-BE49-F238E27FC236}">
                <a16:creationId xmlns:a16="http://schemas.microsoft.com/office/drawing/2014/main" id="{1EBD70DC-2E99-7245-981E-10174150C920}"/>
              </a:ext>
            </a:extLst>
          </p:cNvPr>
          <p:cNvSpPr>
            <a:spLocks noGrp="1"/>
          </p:cNvSpPr>
          <p:nvPr>
            <p:ph type="body" sz="quarter" idx="96" hasCustomPrompt="1"/>
          </p:nvPr>
        </p:nvSpPr>
        <p:spPr>
          <a:xfrm>
            <a:off x="820952" y="15011402"/>
            <a:ext cx="10972800" cy="892530"/>
          </a:xfrm>
          <a:prstGeom prst="rect">
            <a:avLst/>
          </a:prstGeom>
        </p:spPr>
        <p:txBody>
          <a:bodyPr wrap="square" lIns="228589" tIns="228589" rIns="228589" bIns="228589">
            <a:no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3C17074F-B561-8945-B04B-CBD5975C6A46}"/>
              </a:ext>
            </a:extLst>
          </p:cNvPr>
          <p:cNvSpPr>
            <a:spLocks noGrp="1"/>
          </p:cNvSpPr>
          <p:nvPr>
            <p:ph type="body" sz="quarter" idx="150" hasCustomPrompt="1"/>
          </p:nvPr>
        </p:nvSpPr>
        <p:spPr>
          <a:xfrm>
            <a:off x="864495" y="3842821"/>
            <a:ext cx="32389761" cy="834592"/>
          </a:xfrm>
          <a:prstGeom prst="rect">
            <a:avLst/>
          </a:prstGeom>
        </p:spPr>
        <p:txBody>
          <a:bodyPr anchor="t" anchorCtr="0">
            <a:normAutofit/>
          </a:bodyPr>
          <a:lstStyle>
            <a:lvl1pPr marL="0" indent="0" algn="l">
              <a:buFontTx/>
              <a:buNone/>
              <a:defRPr sz="40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C7596155-FA0E-6B4A-8871-C75792EFA661}"/>
              </a:ext>
            </a:extLst>
          </p:cNvPr>
          <p:cNvSpPr>
            <a:spLocks noGrp="1"/>
          </p:cNvSpPr>
          <p:nvPr>
            <p:ph type="body" sz="quarter" idx="151" hasCustomPrompt="1"/>
          </p:nvPr>
        </p:nvSpPr>
        <p:spPr>
          <a:xfrm>
            <a:off x="864495" y="2686267"/>
            <a:ext cx="32389765" cy="834592"/>
          </a:xfrm>
          <a:prstGeom prst="rect">
            <a:avLst/>
          </a:prstGeom>
        </p:spPr>
        <p:txBody>
          <a:bodyPr anchor="t" anchorCtr="0">
            <a:normAutofit/>
          </a:bodyPr>
          <a:lstStyle>
            <a:lvl1pPr marL="0" indent="0" algn="l">
              <a:buFontTx/>
              <a:buNone/>
              <a:defRPr sz="40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AA780EAF-2C52-C349-87FA-C409BF14A85E}"/>
              </a:ext>
            </a:extLst>
          </p:cNvPr>
          <p:cNvSpPr>
            <a:spLocks noGrp="1"/>
          </p:cNvSpPr>
          <p:nvPr>
            <p:ph type="body" sz="quarter" idx="153" hasCustomPrompt="1"/>
          </p:nvPr>
        </p:nvSpPr>
        <p:spPr>
          <a:xfrm>
            <a:off x="864495" y="1032861"/>
            <a:ext cx="32389769" cy="1331444"/>
          </a:xfrm>
          <a:prstGeom prst="rect">
            <a:avLst/>
          </a:prstGeom>
        </p:spPr>
        <p:txBody>
          <a:bodyPr anchor="t" anchorCtr="0">
            <a:normAutofit/>
          </a:bodyPr>
          <a:lstStyle>
            <a:lvl1pPr marL="0" indent="0" algn="l">
              <a:buFontTx/>
              <a:buNone/>
              <a:defRPr sz="88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51578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968DBF6-483A-CD49-8C44-CDCA78BA6414}"/>
              </a:ext>
            </a:extLst>
          </p:cNvPr>
          <p:cNvGraphicFramePr>
            <a:graphicFrameLocks noGrp="1"/>
          </p:cNvGraphicFramePr>
          <p:nvPr userDrawn="1">
            <p:extLst>
              <p:ext uri="{D42A27DB-BD31-4B8C-83A1-F6EECF244321}">
                <p14:modId xmlns:p14="http://schemas.microsoft.com/office/powerpoint/2010/main" val="4244695908"/>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44A9B5A-98B2-3642-AA1C-9CA50E4BB487}"/>
              </a:ext>
            </a:extLst>
          </p:cNvPr>
          <p:cNvGraphicFramePr>
            <a:graphicFrameLocks noGrp="1"/>
          </p:cNvGraphicFramePr>
          <p:nvPr userDrawn="1">
            <p:extLst>
              <p:ext uri="{D42A27DB-BD31-4B8C-83A1-F6EECF244321}">
                <p14:modId xmlns:p14="http://schemas.microsoft.com/office/powerpoint/2010/main" val="3968730783"/>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5" name="Text Box 14">
            <a:extLst>
              <a:ext uri="{FF2B5EF4-FFF2-40B4-BE49-F238E27FC236}">
                <a16:creationId xmlns:a16="http://schemas.microsoft.com/office/drawing/2014/main" id="{58EE5DF0-1F91-4599-AA10-73ABF120E9F5}"/>
              </a:ext>
            </a:extLst>
          </p:cNvPr>
          <p:cNvSpPr txBox="1">
            <a:spLocks noChangeArrowheads="1"/>
          </p:cNvSpPr>
          <p:nvPr userDrawn="1"/>
        </p:nvSpPr>
        <p:spPr bwMode="auto">
          <a:xfrm>
            <a:off x="449705" y="32356499"/>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BEA9D617-5655-46FE-B681-0FC91F6861F4}"/>
              </a:ext>
            </a:extLst>
          </p:cNvPr>
          <p:cNvCxnSpPr>
            <a:cxnSpLocks/>
          </p:cNvCxnSpPr>
          <p:nvPr userDrawn="1"/>
        </p:nvCxnSpPr>
        <p:spPr>
          <a:xfrm>
            <a:off x="0" y="32040576"/>
            <a:ext cx="51206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C4C42577-A7FA-445A-842C-F0F3EE5F75CF}"/>
              </a:ext>
            </a:extLst>
          </p:cNvPr>
          <p:cNvCxnSpPr/>
          <p:nvPr userDrawn="1"/>
        </p:nvCxnSpPr>
        <p:spPr>
          <a:xfrm>
            <a:off x="12631387"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A7D03B9E-7312-4942-B6BB-5BD906098612}"/>
              </a:ext>
            </a:extLst>
          </p:cNvPr>
          <p:cNvCxnSpPr/>
          <p:nvPr userDrawn="1"/>
        </p:nvCxnSpPr>
        <p:spPr>
          <a:xfrm>
            <a:off x="25620353"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FCECA605-DCDB-4B8C-984D-849315B65115}"/>
              </a:ext>
            </a:extLst>
          </p:cNvPr>
          <p:cNvCxnSpPr/>
          <p:nvPr userDrawn="1"/>
        </p:nvCxnSpPr>
        <p:spPr>
          <a:xfrm>
            <a:off x="38609319"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95B51D0-DA8E-4CA2-9233-83F6EE7ADC6C}"/>
              </a:ext>
            </a:extLst>
          </p:cNvPr>
          <p:cNvGraphicFramePr>
            <a:graphicFrameLocks noGrp="1"/>
          </p:cNvGraphicFramePr>
          <p:nvPr userDrawn="1">
            <p:extLst>
              <p:ext uri="{D42A27DB-BD31-4B8C-83A1-F6EECF244321}">
                <p14:modId xmlns:p14="http://schemas.microsoft.com/office/powerpoint/2010/main" val="2348726885"/>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50B80B02-4E94-462B-8EC3-233C08750A7F}"/>
              </a:ext>
            </a:extLst>
          </p:cNvPr>
          <p:cNvGraphicFramePr>
            <a:graphicFrameLocks noGrp="1"/>
          </p:cNvGraphicFramePr>
          <p:nvPr userDrawn="1">
            <p:extLst>
              <p:ext uri="{D42A27DB-BD31-4B8C-83A1-F6EECF244321}">
                <p14:modId xmlns:p14="http://schemas.microsoft.com/office/powerpoint/2010/main" val="3560900727"/>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5" name="Text Box 14">
            <a:extLst>
              <a:ext uri="{FF2B5EF4-FFF2-40B4-BE49-F238E27FC236}">
                <a16:creationId xmlns:a16="http://schemas.microsoft.com/office/drawing/2014/main" id="{384BB4E7-BAF2-0E4C-873D-7FA59D316E57}"/>
              </a:ext>
            </a:extLst>
          </p:cNvPr>
          <p:cNvSpPr txBox="1">
            <a:spLocks noChangeArrowheads="1"/>
          </p:cNvSpPr>
          <p:nvPr userDrawn="1"/>
        </p:nvSpPr>
        <p:spPr bwMode="auto">
          <a:xfrm>
            <a:off x="449705" y="32356499"/>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DD3E3EE9-C92E-A24B-971E-5FE7C56EEEDF}"/>
              </a:ext>
            </a:extLst>
          </p:cNvPr>
          <p:cNvCxnSpPr>
            <a:cxnSpLocks/>
          </p:cNvCxnSpPr>
          <p:nvPr userDrawn="1"/>
        </p:nvCxnSpPr>
        <p:spPr>
          <a:xfrm>
            <a:off x="0" y="32040576"/>
            <a:ext cx="51206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62545C67-1DC2-E94B-B589-46131F477FD0}"/>
              </a:ext>
            </a:extLst>
          </p:cNvPr>
          <p:cNvCxnSpPr/>
          <p:nvPr userDrawn="1"/>
        </p:nvCxnSpPr>
        <p:spPr>
          <a:xfrm>
            <a:off x="12631387"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B01B70E4-69C3-DC48-95DA-859761F2FFDC}"/>
              </a:ext>
            </a:extLst>
          </p:cNvPr>
          <p:cNvCxnSpPr/>
          <p:nvPr userDrawn="1"/>
        </p:nvCxnSpPr>
        <p:spPr>
          <a:xfrm>
            <a:off x="25620353"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D858AA43-0CE8-3E40-AC66-4D578C74FDDB}"/>
              </a:ext>
            </a:extLst>
          </p:cNvPr>
          <p:cNvCxnSpPr/>
          <p:nvPr userDrawn="1"/>
        </p:nvCxnSpPr>
        <p:spPr>
          <a:xfrm>
            <a:off x="38609319"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41850104"/>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5ADD0EE-494F-4896-85CB-87F62A45DB6F}"/>
              </a:ext>
            </a:extLst>
          </p:cNvPr>
          <p:cNvSpPr>
            <a:spLocks noGrp="1"/>
          </p:cNvSpPr>
          <p:nvPr>
            <p:ph type="body" sz="quarter" idx="10"/>
          </p:nvPr>
        </p:nvSpPr>
        <p:spPr/>
        <p:txBody>
          <a:bodyPr/>
          <a:lstStyle/>
          <a:p>
            <a:endParaRPr lang="en-US"/>
          </a:p>
        </p:txBody>
      </p:sp>
      <p:sp>
        <p:nvSpPr>
          <p:cNvPr id="20" name="Text Placeholder 19">
            <a:extLst>
              <a:ext uri="{FF2B5EF4-FFF2-40B4-BE49-F238E27FC236}">
                <a16:creationId xmlns:a16="http://schemas.microsoft.com/office/drawing/2014/main" id="{D3EF7A2B-7B20-4A62-8D0A-ACB3843465E9}"/>
              </a:ext>
            </a:extLst>
          </p:cNvPr>
          <p:cNvSpPr>
            <a:spLocks noGrp="1"/>
          </p:cNvSpPr>
          <p:nvPr>
            <p:ph type="body" sz="quarter" idx="20"/>
          </p:nvPr>
        </p:nvSpPr>
        <p:spPr/>
        <p:txBody>
          <a:bodyPr/>
          <a:lstStyle/>
          <a:p>
            <a:endParaRPr lang="en-US"/>
          </a:p>
        </p:txBody>
      </p:sp>
      <p:sp>
        <p:nvSpPr>
          <p:cNvPr id="21" name="Text Placeholder 20">
            <a:extLst>
              <a:ext uri="{FF2B5EF4-FFF2-40B4-BE49-F238E27FC236}">
                <a16:creationId xmlns:a16="http://schemas.microsoft.com/office/drawing/2014/main" id="{78C17191-4A67-433E-8819-49CF1084305D}"/>
              </a:ext>
            </a:extLst>
          </p:cNvPr>
          <p:cNvSpPr>
            <a:spLocks noGrp="1"/>
          </p:cNvSpPr>
          <p:nvPr>
            <p:ph type="body" sz="quarter" idx="21"/>
          </p:nvPr>
        </p:nvSpPr>
        <p:spPr/>
        <p:txBody>
          <a:bodyPr/>
          <a:lstStyle/>
          <a:p>
            <a:endParaRPr lang="en-US"/>
          </a:p>
        </p:txBody>
      </p:sp>
      <p:sp>
        <p:nvSpPr>
          <p:cNvPr id="22" name="Text Placeholder 21">
            <a:extLst>
              <a:ext uri="{FF2B5EF4-FFF2-40B4-BE49-F238E27FC236}">
                <a16:creationId xmlns:a16="http://schemas.microsoft.com/office/drawing/2014/main" id="{9A30098E-E1DA-48B5-AE47-2B6CAE120DB2}"/>
              </a:ext>
            </a:extLst>
          </p:cNvPr>
          <p:cNvSpPr>
            <a:spLocks noGrp="1"/>
          </p:cNvSpPr>
          <p:nvPr>
            <p:ph type="body" sz="quarter" idx="22"/>
          </p:nvPr>
        </p:nvSpPr>
        <p:spPr/>
        <p:txBody>
          <a:bodyPr/>
          <a:lstStyle/>
          <a:p>
            <a:endParaRPr lang="en-US"/>
          </a:p>
        </p:txBody>
      </p:sp>
      <p:sp>
        <p:nvSpPr>
          <p:cNvPr id="23" name="Text Placeholder 22">
            <a:extLst>
              <a:ext uri="{FF2B5EF4-FFF2-40B4-BE49-F238E27FC236}">
                <a16:creationId xmlns:a16="http://schemas.microsoft.com/office/drawing/2014/main" id="{A5107292-36CF-4CF5-A324-5CA8ABE7E38B}"/>
              </a:ext>
            </a:extLst>
          </p:cNvPr>
          <p:cNvSpPr>
            <a:spLocks noGrp="1"/>
          </p:cNvSpPr>
          <p:nvPr>
            <p:ph type="body" sz="quarter" idx="23"/>
          </p:nvPr>
        </p:nvSpPr>
        <p:spPr/>
        <p:txBody>
          <a:bodyPr/>
          <a:lstStyle/>
          <a:p>
            <a:endParaRPr lang="en-US"/>
          </a:p>
        </p:txBody>
      </p:sp>
      <p:sp>
        <p:nvSpPr>
          <p:cNvPr id="24" name="Text Placeholder 23">
            <a:extLst>
              <a:ext uri="{FF2B5EF4-FFF2-40B4-BE49-F238E27FC236}">
                <a16:creationId xmlns:a16="http://schemas.microsoft.com/office/drawing/2014/main" id="{72332EE0-4EB1-4CBB-9FE7-1E24B440EF01}"/>
              </a:ext>
            </a:extLst>
          </p:cNvPr>
          <p:cNvSpPr>
            <a:spLocks noGrp="1"/>
          </p:cNvSpPr>
          <p:nvPr>
            <p:ph type="body" sz="quarter" idx="24"/>
          </p:nvPr>
        </p:nvSpPr>
        <p:spPr/>
        <p:txBody>
          <a:bodyPr/>
          <a:lstStyle/>
          <a:p>
            <a:endParaRPr lang="en-US"/>
          </a:p>
        </p:txBody>
      </p:sp>
      <p:sp>
        <p:nvSpPr>
          <p:cNvPr id="25" name="Text Placeholder 24">
            <a:extLst>
              <a:ext uri="{FF2B5EF4-FFF2-40B4-BE49-F238E27FC236}">
                <a16:creationId xmlns:a16="http://schemas.microsoft.com/office/drawing/2014/main" id="{7F03FB53-A8E8-4689-A0E1-CC1F511731F1}"/>
              </a:ext>
            </a:extLst>
          </p:cNvPr>
          <p:cNvSpPr>
            <a:spLocks noGrp="1"/>
          </p:cNvSpPr>
          <p:nvPr>
            <p:ph type="body" sz="quarter" idx="25"/>
          </p:nvPr>
        </p:nvSpPr>
        <p:spPr/>
        <p:txBody>
          <a:bodyPr/>
          <a:lstStyle/>
          <a:p>
            <a:endParaRPr lang="en-US"/>
          </a:p>
        </p:txBody>
      </p:sp>
      <p:sp>
        <p:nvSpPr>
          <p:cNvPr id="26" name="Text Placeholder 25">
            <a:extLst>
              <a:ext uri="{FF2B5EF4-FFF2-40B4-BE49-F238E27FC236}">
                <a16:creationId xmlns:a16="http://schemas.microsoft.com/office/drawing/2014/main" id="{44C86539-2F8A-4BAC-9F93-A403E67CCC39}"/>
              </a:ext>
            </a:extLst>
          </p:cNvPr>
          <p:cNvSpPr>
            <a:spLocks noGrp="1"/>
          </p:cNvSpPr>
          <p:nvPr>
            <p:ph type="body" sz="quarter" idx="26"/>
          </p:nvPr>
        </p:nvSpPr>
        <p:spPr/>
        <p:txBody>
          <a:bodyPr/>
          <a:lstStyle/>
          <a:p>
            <a:endParaRPr lang="en-US"/>
          </a:p>
        </p:txBody>
      </p:sp>
      <p:sp>
        <p:nvSpPr>
          <p:cNvPr id="27" name="Text Placeholder 26">
            <a:extLst>
              <a:ext uri="{FF2B5EF4-FFF2-40B4-BE49-F238E27FC236}">
                <a16:creationId xmlns:a16="http://schemas.microsoft.com/office/drawing/2014/main" id="{A992ACAC-4874-493C-921F-2DD0E33B40F3}"/>
              </a:ext>
            </a:extLst>
          </p:cNvPr>
          <p:cNvSpPr>
            <a:spLocks noGrp="1"/>
          </p:cNvSpPr>
          <p:nvPr>
            <p:ph type="body" sz="quarter" idx="27"/>
          </p:nvPr>
        </p:nvSpPr>
        <p:spPr/>
        <p:txBody>
          <a:bodyPr/>
          <a:lstStyle/>
          <a:p>
            <a:endParaRPr lang="en-US"/>
          </a:p>
        </p:txBody>
      </p:sp>
      <p:sp>
        <p:nvSpPr>
          <p:cNvPr id="28" name="Text Placeholder 27">
            <a:extLst>
              <a:ext uri="{FF2B5EF4-FFF2-40B4-BE49-F238E27FC236}">
                <a16:creationId xmlns:a16="http://schemas.microsoft.com/office/drawing/2014/main" id="{65A7EE58-A679-468D-9EC2-CE4560050023}"/>
              </a:ext>
            </a:extLst>
          </p:cNvPr>
          <p:cNvSpPr>
            <a:spLocks noGrp="1"/>
          </p:cNvSpPr>
          <p:nvPr>
            <p:ph type="body" sz="quarter" idx="28"/>
          </p:nvPr>
        </p:nvSpPr>
        <p:spPr/>
        <p:txBody>
          <a:bodyPr/>
          <a:lstStyle/>
          <a:p>
            <a:endParaRPr lang="en-US"/>
          </a:p>
        </p:txBody>
      </p:sp>
      <p:sp>
        <p:nvSpPr>
          <p:cNvPr id="29" name="Text Placeholder 28">
            <a:extLst>
              <a:ext uri="{FF2B5EF4-FFF2-40B4-BE49-F238E27FC236}">
                <a16:creationId xmlns:a16="http://schemas.microsoft.com/office/drawing/2014/main" id="{0408EF68-CF25-470A-B421-1F32AC1F1955}"/>
              </a:ext>
            </a:extLst>
          </p:cNvPr>
          <p:cNvSpPr>
            <a:spLocks noGrp="1"/>
          </p:cNvSpPr>
          <p:nvPr>
            <p:ph type="body" sz="quarter" idx="29"/>
          </p:nvPr>
        </p:nvSpPr>
        <p:spPr/>
        <p:txBody>
          <a:bodyPr/>
          <a:lstStyle/>
          <a:p>
            <a:endParaRPr lang="en-US"/>
          </a:p>
        </p:txBody>
      </p:sp>
      <p:sp>
        <p:nvSpPr>
          <p:cNvPr id="30" name="Text Placeholder 29">
            <a:extLst>
              <a:ext uri="{FF2B5EF4-FFF2-40B4-BE49-F238E27FC236}">
                <a16:creationId xmlns:a16="http://schemas.microsoft.com/office/drawing/2014/main" id="{519397AB-9A67-48C5-833D-B2843487B875}"/>
              </a:ext>
            </a:extLst>
          </p:cNvPr>
          <p:cNvSpPr>
            <a:spLocks noGrp="1"/>
          </p:cNvSpPr>
          <p:nvPr>
            <p:ph type="body" sz="quarter" idx="30"/>
          </p:nvPr>
        </p:nvSpPr>
        <p:spPr/>
        <p:txBody>
          <a:bodyPr/>
          <a:lstStyle/>
          <a:p>
            <a:endParaRPr lang="en-US"/>
          </a:p>
        </p:txBody>
      </p:sp>
      <p:sp>
        <p:nvSpPr>
          <p:cNvPr id="31" name="Text Placeholder 30">
            <a:extLst>
              <a:ext uri="{FF2B5EF4-FFF2-40B4-BE49-F238E27FC236}">
                <a16:creationId xmlns:a16="http://schemas.microsoft.com/office/drawing/2014/main" id="{8C4F018D-99C9-4AEE-9B52-39EFFD808EE3}"/>
              </a:ext>
            </a:extLst>
          </p:cNvPr>
          <p:cNvSpPr>
            <a:spLocks noGrp="1"/>
          </p:cNvSpPr>
          <p:nvPr>
            <p:ph type="body" sz="quarter" idx="96"/>
          </p:nvPr>
        </p:nvSpPr>
        <p:spPr/>
        <p:txBody>
          <a:bodyPr/>
          <a:lstStyle/>
          <a:p>
            <a:endParaRPr lang="en-US"/>
          </a:p>
        </p:txBody>
      </p:sp>
      <p:sp>
        <p:nvSpPr>
          <p:cNvPr id="32" name="Text Placeholder 31">
            <a:extLst>
              <a:ext uri="{FF2B5EF4-FFF2-40B4-BE49-F238E27FC236}">
                <a16:creationId xmlns:a16="http://schemas.microsoft.com/office/drawing/2014/main" id="{CCFA4BF8-4E77-48BE-B884-D8085FDFEBFB}"/>
              </a:ext>
            </a:extLst>
          </p:cNvPr>
          <p:cNvSpPr>
            <a:spLocks noGrp="1"/>
          </p:cNvSpPr>
          <p:nvPr>
            <p:ph type="body" sz="quarter" idx="150"/>
          </p:nvPr>
        </p:nvSpPr>
        <p:spPr/>
        <p:txBody>
          <a:bodyPr/>
          <a:lstStyle/>
          <a:p>
            <a:endParaRPr lang="en-US"/>
          </a:p>
        </p:txBody>
      </p:sp>
      <p:sp>
        <p:nvSpPr>
          <p:cNvPr id="33" name="Text Placeholder 32">
            <a:extLst>
              <a:ext uri="{FF2B5EF4-FFF2-40B4-BE49-F238E27FC236}">
                <a16:creationId xmlns:a16="http://schemas.microsoft.com/office/drawing/2014/main" id="{3325287F-4494-44FF-9196-976F87592452}"/>
              </a:ext>
            </a:extLst>
          </p:cNvPr>
          <p:cNvSpPr>
            <a:spLocks noGrp="1"/>
          </p:cNvSpPr>
          <p:nvPr>
            <p:ph type="body" sz="quarter" idx="151"/>
          </p:nvPr>
        </p:nvSpPr>
        <p:spPr/>
        <p:txBody>
          <a:bodyPr/>
          <a:lstStyle/>
          <a:p>
            <a:endParaRPr lang="en-US"/>
          </a:p>
        </p:txBody>
      </p:sp>
      <p:sp>
        <p:nvSpPr>
          <p:cNvPr id="34" name="Text Placeholder 33">
            <a:extLst>
              <a:ext uri="{FF2B5EF4-FFF2-40B4-BE49-F238E27FC236}">
                <a16:creationId xmlns:a16="http://schemas.microsoft.com/office/drawing/2014/main" id="{F0352EE7-4C4E-4E53-BFBF-197DE84D3988}"/>
              </a:ext>
            </a:extLst>
          </p:cNvPr>
          <p:cNvSpPr>
            <a:spLocks noGrp="1"/>
          </p:cNvSpPr>
          <p:nvPr>
            <p:ph type="body" sz="quarter" idx="153"/>
          </p:nvPr>
        </p:nvSpPr>
        <p:spPr/>
        <p:txBody>
          <a:bodyPr>
            <a:normAutofit lnSpcReduction="10000"/>
          </a:bodyPr>
          <a:lstStyle/>
          <a:p>
            <a:endParaRPr lang="en-US"/>
          </a:p>
        </p:txBody>
      </p:sp>
    </p:spTree>
    <p:extLst>
      <p:ext uri="{BB962C8B-B14F-4D97-AF65-F5344CB8AC3E}">
        <p14:creationId xmlns:p14="http://schemas.microsoft.com/office/powerpoint/2010/main" val="859916239"/>
      </p:ext>
    </p:extLst>
  </p:cSld>
  <p:clrMapOvr>
    <a:masterClrMapping/>
  </p:clrMapOvr>
</p:sld>
</file>

<file path=ppt/theme/theme1.xml><?xml version="1.0" encoding="utf-8"?>
<a:theme xmlns:a="http://schemas.openxmlformats.org/drawingml/2006/main" name="36x5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1629</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36x56-Template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36x56 PowerPoint Presentation</dc:title>
  <dc:subject>Research poster presentation template </dc:subject>
  <dc:creator>PosterPresentations.com </dc:creator>
  <cp:keywords>36x56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41</cp:revision>
  <dcterms:created xsi:type="dcterms:W3CDTF">2012-02-04T00:31:01Z</dcterms:created>
  <dcterms:modified xsi:type="dcterms:W3CDTF">2019-09-07T00:54:12Z</dcterms:modified>
  <cp:category>Research poster templates </cp:category>
</cp:coreProperties>
</file>