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6" r:id="rId3"/>
  </p:sldIdLst>
  <p:sldSz cx="274320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p15:clr>
            <a:srgbClr val="A4A3A4"/>
          </p15:clr>
        </p15:guide>
        <p15:guide id="2" orient="horz" pos="144">
          <p15:clr>
            <a:srgbClr val="A4A3A4"/>
          </p15:clr>
        </p15:guide>
        <p15:guide id="3" orient="horz" pos="10080">
          <p15:clr>
            <a:srgbClr val="A4A3A4"/>
          </p15:clr>
        </p15:guide>
        <p15:guide id="4" orient="horz">
          <p15:clr>
            <a:srgbClr val="A4A3A4"/>
          </p15:clr>
        </p15:guide>
        <p15:guide id="5" pos="288" userDrawn="1">
          <p15:clr>
            <a:srgbClr val="A4A3A4"/>
          </p15:clr>
        </p15:guide>
        <p15:guide id="6" pos="1699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4706" autoAdjust="0"/>
  </p:normalViewPr>
  <p:slideViewPr>
    <p:cSldViewPr snapToGrid="0" snapToObjects="1" showGuides="1">
      <p:cViewPr varScale="1">
        <p:scale>
          <a:sx n="51" d="100"/>
          <a:sy n="51" d="100"/>
        </p:scale>
        <p:origin x="1368" y="248"/>
      </p:cViewPr>
      <p:guideLst>
        <p:guide orient="horz" pos="1659"/>
        <p:guide orient="horz" pos="144"/>
        <p:guide orient="horz" pos="10080"/>
        <p:guide orient="horz"/>
        <p:guide pos="288"/>
        <p:guide pos="169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5" d="100"/>
          <a:sy n="75" d="100"/>
        </p:scale>
        <p:origin x="226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9/6/19</a:t>
            </a:fld>
            <a:endParaRPr lang="en-US" dirty="0"/>
          </a:p>
        </p:txBody>
      </p:sp>
      <p:sp>
        <p:nvSpPr>
          <p:cNvPr id="4" name="Slide Image Placeholder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4222024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31" name="Text Placeholder 3">
            <a:extLst>
              <a:ext uri="{FF2B5EF4-FFF2-40B4-BE49-F238E27FC236}">
                <a16:creationId xmlns:a16="http://schemas.microsoft.com/office/drawing/2014/main" id="{DD5F448D-3880-497A-8C8F-433635B0808A}"/>
              </a:ext>
            </a:extLst>
          </p:cNvPr>
          <p:cNvSpPr>
            <a:spLocks noGrp="1"/>
          </p:cNvSpPr>
          <p:nvPr>
            <p:ph type="body" sz="quarter" idx="10" hasCustomPrompt="1"/>
          </p:nvPr>
        </p:nvSpPr>
        <p:spPr>
          <a:xfrm>
            <a:off x="477827" y="3174405"/>
            <a:ext cx="5692348" cy="4712295"/>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2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2" name="Text Placeholder 5">
            <a:extLst>
              <a:ext uri="{FF2B5EF4-FFF2-40B4-BE49-F238E27FC236}">
                <a16:creationId xmlns:a16="http://schemas.microsoft.com/office/drawing/2014/main" id="{0E5EFEDA-3E37-43AD-B220-272CD5AB8210}"/>
              </a:ext>
            </a:extLst>
          </p:cNvPr>
          <p:cNvSpPr>
            <a:spLocks noGrp="1"/>
          </p:cNvSpPr>
          <p:nvPr>
            <p:ph type="body" sz="quarter" idx="20" hasCustomPrompt="1"/>
          </p:nvPr>
        </p:nvSpPr>
        <p:spPr>
          <a:xfrm>
            <a:off x="514128"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43" name="Text Placeholder 3">
            <a:extLst>
              <a:ext uri="{FF2B5EF4-FFF2-40B4-BE49-F238E27FC236}">
                <a16:creationId xmlns:a16="http://schemas.microsoft.com/office/drawing/2014/main" id="{A1635A13-3BE2-433D-86CD-BF2C5DFB1CAC}"/>
              </a:ext>
            </a:extLst>
          </p:cNvPr>
          <p:cNvSpPr>
            <a:spLocks noGrp="1"/>
          </p:cNvSpPr>
          <p:nvPr>
            <p:ph type="body" sz="quarter" idx="96" hasCustomPrompt="1"/>
          </p:nvPr>
        </p:nvSpPr>
        <p:spPr>
          <a:xfrm>
            <a:off x="495977"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44" name="Text Placeholder 76">
            <a:extLst>
              <a:ext uri="{FF2B5EF4-FFF2-40B4-BE49-F238E27FC236}">
                <a16:creationId xmlns:a16="http://schemas.microsoft.com/office/drawing/2014/main" id="{79A11AE8-25B9-4617-A357-26AC75DEEB5D}"/>
              </a:ext>
            </a:extLst>
          </p:cNvPr>
          <p:cNvSpPr>
            <a:spLocks noGrp="1"/>
          </p:cNvSpPr>
          <p:nvPr>
            <p:ph type="body" sz="quarter" idx="150" hasCustomPrompt="1"/>
          </p:nvPr>
        </p:nvSpPr>
        <p:spPr>
          <a:xfrm>
            <a:off x="477826" y="2190019"/>
            <a:ext cx="26452722" cy="65499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45" name="Text Placeholder 76">
            <a:extLst>
              <a:ext uri="{FF2B5EF4-FFF2-40B4-BE49-F238E27FC236}">
                <a16:creationId xmlns:a16="http://schemas.microsoft.com/office/drawing/2014/main" id="{DE20B24C-E064-41B7-8E83-ACA3CBC68BA9}"/>
              </a:ext>
            </a:extLst>
          </p:cNvPr>
          <p:cNvSpPr>
            <a:spLocks noGrp="1"/>
          </p:cNvSpPr>
          <p:nvPr>
            <p:ph type="body" sz="quarter" idx="151" hasCustomPrompt="1"/>
          </p:nvPr>
        </p:nvSpPr>
        <p:spPr>
          <a:xfrm>
            <a:off x="477826" y="1665167"/>
            <a:ext cx="26452726" cy="47060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46" name="Text Placeholder 76">
            <a:extLst>
              <a:ext uri="{FF2B5EF4-FFF2-40B4-BE49-F238E27FC236}">
                <a16:creationId xmlns:a16="http://schemas.microsoft.com/office/drawing/2014/main" id="{24EC8ED1-A2DF-457D-AF1B-6057B7E77A09}"/>
              </a:ext>
            </a:extLst>
          </p:cNvPr>
          <p:cNvSpPr>
            <a:spLocks noGrp="1"/>
          </p:cNvSpPr>
          <p:nvPr>
            <p:ph type="body" sz="quarter" idx="153" hasCustomPrompt="1"/>
          </p:nvPr>
        </p:nvSpPr>
        <p:spPr>
          <a:xfrm>
            <a:off x="477826" y="582609"/>
            <a:ext cx="26452729" cy="1028313"/>
          </a:xfrm>
          <a:prstGeom prst="rect">
            <a:avLst/>
          </a:prstGeom>
        </p:spPr>
        <p:txBody>
          <a:bodyPr anchor="t" anchorCtr="0">
            <a:normAutofit/>
          </a:bodyPr>
          <a:lstStyle>
            <a:lvl1pPr marL="0" indent="0" algn="l">
              <a:buFontTx/>
              <a:buNone/>
              <a:defRPr sz="60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60" name="Text Placeholder 5">
            <a:extLst>
              <a:ext uri="{FF2B5EF4-FFF2-40B4-BE49-F238E27FC236}">
                <a16:creationId xmlns:a16="http://schemas.microsoft.com/office/drawing/2014/main" id="{AC6FA543-F827-4490-8747-E041951E9BBF}"/>
              </a:ext>
            </a:extLst>
          </p:cNvPr>
          <p:cNvSpPr>
            <a:spLocks noGrp="1"/>
          </p:cNvSpPr>
          <p:nvPr>
            <p:ph type="body" sz="quarter" idx="154" hasCustomPrompt="1"/>
          </p:nvPr>
        </p:nvSpPr>
        <p:spPr>
          <a:xfrm>
            <a:off x="7394866"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61" name="Text Placeholder 3">
            <a:extLst>
              <a:ext uri="{FF2B5EF4-FFF2-40B4-BE49-F238E27FC236}">
                <a16:creationId xmlns:a16="http://schemas.microsoft.com/office/drawing/2014/main" id="{E64E7D9A-F726-4A90-AF82-6BEA92F79A12}"/>
              </a:ext>
            </a:extLst>
          </p:cNvPr>
          <p:cNvSpPr>
            <a:spLocks noGrp="1"/>
          </p:cNvSpPr>
          <p:nvPr>
            <p:ph type="body" sz="quarter" idx="155" hasCustomPrompt="1"/>
          </p:nvPr>
        </p:nvSpPr>
        <p:spPr>
          <a:xfrm>
            <a:off x="7376715"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2" name="Text Placeholder 5">
            <a:extLst>
              <a:ext uri="{FF2B5EF4-FFF2-40B4-BE49-F238E27FC236}">
                <a16:creationId xmlns:a16="http://schemas.microsoft.com/office/drawing/2014/main" id="{1B640BD6-EB1D-4700-B778-118A05A7B6F5}"/>
              </a:ext>
            </a:extLst>
          </p:cNvPr>
          <p:cNvSpPr>
            <a:spLocks noGrp="1"/>
          </p:cNvSpPr>
          <p:nvPr>
            <p:ph type="body" sz="quarter" idx="156" hasCustomPrompt="1"/>
          </p:nvPr>
        </p:nvSpPr>
        <p:spPr>
          <a:xfrm>
            <a:off x="14399240"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63" name="Text Placeholder 3">
            <a:extLst>
              <a:ext uri="{FF2B5EF4-FFF2-40B4-BE49-F238E27FC236}">
                <a16:creationId xmlns:a16="http://schemas.microsoft.com/office/drawing/2014/main" id="{B283546A-80D9-4B28-9B82-150596C41FEC}"/>
              </a:ext>
            </a:extLst>
          </p:cNvPr>
          <p:cNvSpPr>
            <a:spLocks noGrp="1"/>
          </p:cNvSpPr>
          <p:nvPr>
            <p:ph type="body" sz="quarter" idx="157" hasCustomPrompt="1"/>
          </p:nvPr>
        </p:nvSpPr>
        <p:spPr>
          <a:xfrm>
            <a:off x="14381089"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5">
            <a:extLst>
              <a:ext uri="{FF2B5EF4-FFF2-40B4-BE49-F238E27FC236}">
                <a16:creationId xmlns:a16="http://schemas.microsoft.com/office/drawing/2014/main" id="{5E1384AF-9F19-49D9-8A53-A26A298EAC3D}"/>
              </a:ext>
            </a:extLst>
          </p:cNvPr>
          <p:cNvSpPr>
            <a:spLocks noGrp="1"/>
          </p:cNvSpPr>
          <p:nvPr>
            <p:ph type="body" sz="quarter" idx="158" hasCustomPrompt="1"/>
          </p:nvPr>
        </p:nvSpPr>
        <p:spPr>
          <a:xfrm>
            <a:off x="21298126"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65" name="Text Placeholder 3">
            <a:extLst>
              <a:ext uri="{FF2B5EF4-FFF2-40B4-BE49-F238E27FC236}">
                <a16:creationId xmlns:a16="http://schemas.microsoft.com/office/drawing/2014/main" id="{15D1E702-5B96-4332-80AA-CCCE21ACA4CE}"/>
              </a:ext>
            </a:extLst>
          </p:cNvPr>
          <p:cNvSpPr>
            <a:spLocks noGrp="1"/>
          </p:cNvSpPr>
          <p:nvPr>
            <p:ph type="body" sz="quarter" idx="159" hasCustomPrompt="1"/>
          </p:nvPr>
        </p:nvSpPr>
        <p:spPr>
          <a:xfrm>
            <a:off x="21279975"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6" name="Text Placeholder 5">
            <a:extLst>
              <a:ext uri="{FF2B5EF4-FFF2-40B4-BE49-F238E27FC236}">
                <a16:creationId xmlns:a16="http://schemas.microsoft.com/office/drawing/2014/main" id="{CE357490-F76D-492A-B9A5-AC21C99ED668}"/>
              </a:ext>
            </a:extLst>
          </p:cNvPr>
          <p:cNvSpPr>
            <a:spLocks noGrp="1"/>
          </p:cNvSpPr>
          <p:nvPr>
            <p:ph type="body" sz="quarter" idx="160" hasCustomPrompt="1"/>
          </p:nvPr>
        </p:nvSpPr>
        <p:spPr>
          <a:xfrm>
            <a:off x="21298126"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67" name="Text Placeholder 3">
            <a:extLst>
              <a:ext uri="{FF2B5EF4-FFF2-40B4-BE49-F238E27FC236}">
                <a16:creationId xmlns:a16="http://schemas.microsoft.com/office/drawing/2014/main" id="{D2FD8B10-7AE9-41E1-BCA5-8F9E1442A8E5}"/>
              </a:ext>
            </a:extLst>
          </p:cNvPr>
          <p:cNvSpPr>
            <a:spLocks noGrp="1"/>
          </p:cNvSpPr>
          <p:nvPr>
            <p:ph type="body" sz="quarter" idx="161" hasCustomPrompt="1"/>
          </p:nvPr>
        </p:nvSpPr>
        <p:spPr>
          <a:xfrm>
            <a:off x="21279975"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3288022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C2DB5683-4946-B142-9E1F-9B73D24DEE10}"/>
              </a:ext>
            </a:extLst>
          </p:cNvPr>
          <p:cNvSpPr>
            <a:spLocks noGrp="1"/>
          </p:cNvSpPr>
          <p:nvPr>
            <p:ph type="body" sz="quarter" idx="10" hasCustomPrompt="1"/>
          </p:nvPr>
        </p:nvSpPr>
        <p:spPr>
          <a:xfrm>
            <a:off x="477827" y="3174405"/>
            <a:ext cx="5692348" cy="4712295"/>
          </a:xfrm>
          <a:prstGeom prst="rect">
            <a:avLst/>
          </a:prstGeom>
          <a:solidFill>
            <a:schemeClr val="bg2"/>
          </a:solidFill>
        </p:spPr>
        <p:txBody>
          <a:bodyPr wrap="square" lIns="228589" tIns="228589" rIns="228589" bIns="228589">
            <a:noAutofit/>
          </a:bodyPr>
          <a:lstStyle>
            <a:lvl1pPr marL="0" marR="0" indent="0" algn="l" defTabSz="4388900" rtl="0" eaLnBrk="1" fontAlgn="auto" latinLnBrk="0" hangingPunct="1">
              <a:lnSpc>
                <a:spcPct val="100000"/>
              </a:lnSpc>
              <a:spcBef>
                <a:spcPct val="20000"/>
              </a:spcBef>
              <a:spcAft>
                <a:spcPts val="0"/>
              </a:spcAft>
              <a:buClrTx/>
              <a:buSzTx/>
              <a:buFont typeface="Arial" pitchFamily="34" charset="0"/>
              <a:buNone/>
              <a:tabLst/>
              <a:defRPr sz="20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marL="0" marR="0" lvl="0" indent="0" algn="l" defTabSz="4388900" rtl="0" eaLnBrk="1" fontAlgn="auto" latinLnBrk="0" hangingPunct="1">
              <a:lnSpc>
                <a:spcPct val="100000"/>
              </a:lnSpc>
              <a:spcBef>
                <a:spcPct val="20000"/>
              </a:spcBef>
              <a:spcAft>
                <a:spcPts val="0"/>
              </a:spcAft>
              <a:buClrTx/>
              <a:buSzTx/>
              <a:buFont typeface="Arial" pitchFamily="34" charset="0"/>
              <a:buNone/>
              <a:tabLst/>
              <a:defRPr/>
            </a:pPr>
            <a:r>
              <a:rPr lang="en-US" dirty="0"/>
              <a:t>Introduction or Abstract</a:t>
            </a:r>
          </a:p>
        </p:txBody>
      </p:sp>
      <p:sp>
        <p:nvSpPr>
          <p:cNvPr id="3" name="Text Placeholder 5">
            <a:extLst>
              <a:ext uri="{FF2B5EF4-FFF2-40B4-BE49-F238E27FC236}">
                <a16:creationId xmlns:a16="http://schemas.microsoft.com/office/drawing/2014/main" id="{8136F155-C8F7-0C41-BD80-3B811BEBD5A6}"/>
              </a:ext>
            </a:extLst>
          </p:cNvPr>
          <p:cNvSpPr>
            <a:spLocks noGrp="1"/>
          </p:cNvSpPr>
          <p:nvPr>
            <p:ph type="body" sz="quarter" idx="20" hasCustomPrompt="1"/>
          </p:nvPr>
        </p:nvSpPr>
        <p:spPr>
          <a:xfrm>
            <a:off x="514128"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OBJECTIVES</a:t>
            </a:r>
          </a:p>
        </p:txBody>
      </p:sp>
      <p:sp>
        <p:nvSpPr>
          <p:cNvPr id="4" name="Text Placeholder 3">
            <a:extLst>
              <a:ext uri="{FF2B5EF4-FFF2-40B4-BE49-F238E27FC236}">
                <a16:creationId xmlns:a16="http://schemas.microsoft.com/office/drawing/2014/main" id="{EE1B3ED5-948B-7B4F-8B94-B4052B9F4519}"/>
              </a:ext>
            </a:extLst>
          </p:cNvPr>
          <p:cNvSpPr>
            <a:spLocks noGrp="1"/>
          </p:cNvSpPr>
          <p:nvPr>
            <p:ph type="body" sz="quarter" idx="96" hasCustomPrompt="1"/>
          </p:nvPr>
        </p:nvSpPr>
        <p:spPr>
          <a:xfrm>
            <a:off x="495977"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5" name="Text Placeholder 76">
            <a:extLst>
              <a:ext uri="{FF2B5EF4-FFF2-40B4-BE49-F238E27FC236}">
                <a16:creationId xmlns:a16="http://schemas.microsoft.com/office/drawing/2014/main" id="{B2D51CEC-41F6-3746-9508-4AC085C869F8}"/>
              </a:ext>
            </a:extLst>
          </p:cNvPr>
          <p:cNvSpPr>
            <a:spLocks noGrp="1"/>
          </p:cNvSpPr>
          <p:nvPr>
            <p:ph type="body" sz="quarter" idx="150" hasCustomPrompt="1"/>
          </p:nvPr>
        </p:nvSpPr>
        <p:spPr>
          <a:xfrm>
            <a:off x="477826" y="2190019"/>
            <a:ext cx="26452722" cy="65499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 name="Text Placeholder 76">
            <a:extLst>
              <a:ext uri="{FF2B5EF4-FFF2-40B4-BE49-F238E27FC236}">
                <a16:creationId xmlns:a16="http://schemas.microsoft.com/office/drawing/2014/main" id="{9ECBA0CF-BFD5-7F41-90E7-44E35F647CF0}"/>
              </a:ext>
            </a:extLst>
          </p:cNvPr>
          <p:cNvSpPr>
            <a:spLocks noGrp="1"/>
          </p:cNvSpPr>
          <p:nvPr>
            <p:ph type="body" sz="quarter" idx="151" hasCustomPrompt="1"/>
          </p:nvPr>
        </p:nvSpPr>
        <p:spPr>
          <a:xfrm>
            <a:off x="477826" y="1665167"/>
            <a:ext cx="26452726" cy="470607"/>
          </a:xfrm>
          <a:prstGeom prst="rect">
            <a:avLst/>
          </a:prstGeom>
        </p:spPr>
        <p:txBody>
          <a:bodyPr anchor="t" anchorCtr="0">
            <a:normAutofit/>
          </a:bodyPr>
          <a:lstStyle>
            <a:lvl1pPr marL="0" indent="0" algn="l">
              <a:buFontTx/>
              <a:buNone/>
              <a:defRPr sz="2400" b="0"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 name="Text Placeholder 76">
            <a:extLst>
              <a:ext uri="{FF2B5EF4-FFF2-40B4-BE49-F238E27FC236}">
                <a16:creationId xmlns:a16="http://schemas.microsoft.com/office/drawing/2014/main" id="{6E44DA9B-FDFC-0046-BEDD-AE730AFCC131}"/>
              </a:ext>
            </a:extLst>
          </p:cNvPr>
          <p:cNvSpPr>
            <a:spLocks noGrp="1"/>
          </p:cNvSpPr>
          <p:nvPr>
            <p:ph type="body" sz="quarter" idx="153" hasCustomPrompt="1"/>
          </p:nvPr>
        </p:nvSpPr>
        <p:spPr>
          <a:xfrm>
            <a:off x="477826" y="582609"/>
            <a:ext cx="26452729" cy="1028313"/>
          </a:xfrm>
          <a:prstGeom prst="rect">
            <a:avLst/>
          </a:prstGeom>
        </p:spPr>
        <p:txBody>
          <a:bodyPr anchor="t" anchorCtr="0">
            <a:normAutofit/>
          </a:bodyPr>
          <a:lstStyle>
            <a:lvl1pPr marL="0" indent="0" algn="l">
              <a:buFontTx/>
              <a:buNone/>
              <a:defRPr sz="6000" b="1" i="0">
                <a:solidFill>
                  <a:schemeClr val="accent3">
                    <a:lumMod val="75000"/>
                  </a:schemeClr>
                </a:solidFill>
                <a:latin typeface="Helvetica Light" panose="020B0403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8" name="Text Placeholder 5">
            <a:extLst>
              <a:ext uri="{FF2B5EF4-FFF2-40B4-BE49-F238E27FC236}">
                <a16:creationId xmlns:a16="http://schemas.microsoft.com/office/drawing/2014/main" id="{6356D536-33BC-784E-8D4C-3DE3BC057377}"/>
              </a:ext>
            </a:extLst>
          </p:cNvPr>
          <p:cNvSpPr>
            <a:spLocks noGrp="1"/>
          </p:cNvSpPr>
          <p:nvPr>
            <p:ph type="body" sz="quarter" idx="154" hasCustomPrompt="1"/>
          </p:nvPr>
        </p:nvSpPr>
        <p:spPr>
          <a:xfrm>
            <a:off x="7394866"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MATERIALS &amp; METHODS</a:t>
            </a:r>
          </a:p>
        </p:txBody>
      </p:sp>
      <p:sp>
        <p:nvSpPr>
          <p:cNvPr id="9" name="Text Placeholder 3">
            <a:extLst>
              <a:ext uri="{FF2B5EF4-FFF2-40B4-BE49-F238E27FC236}">
                <a16:creationId xmlns:a16="http://schemas.microsoft.com/office/drawing/2014/main" id="{E5FA350C-1519-B944-A513-F9897080DD25}"/>
              </a:ext>
            </a:extLst>
          </p:cNvPr>
          <p:cNvSpPr>
            <a:spLocks noGrp="1"/>
          </p:cNvSpPr>
          <p:nvPr>
            <p:ph type="body" sz="quarter" idx="155" hasCustomPrompt="1"/>
          </p:nvPr>
        </p:nvSpPr>
        <p:spPr>
          <a:xfrm>
            <a:off x="7376715"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0" name="Text Placeholder 5">
            <a:extLst>
              <a:ext uri="{FF2B5EF4-FFF2-40B4-BE49-F238E27FC236}">
                <a16:creationId xmlns:a16="http://schemas.microsoft.com/office/drawing/2014/main" id="{06CFBBFB-29B0-B042-98DB-48A9671FF71D}"/>
              </a:ext>
            </a:extLst>
          </p:cNvPr>
          <p:cNvSpPr>
            <a:spLocks noGrp="1"/>
          </p:cNvSpPr>
          <p:nvPr>
            <p:ph type="body" sz="quarter" idx="156" hasCustomPrompt="1"/>
          </p:nvPr>
        </p:nvSpPr>
        <p:spPr>
          <a:xfrm>
            <a:off x="14399240"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RESULTS</a:t>
            </a:r>
          </a:p>
        </p:txBody>
      </p:sp>
      <p:sp>
        <p:nvSpPr>
          <p:cNvPr id="11" name="Text Placeholder 3">
            <a:extLst>
              <a:ext uri="{FF2B5EF4-FFF2-40B4-BE49-F238E27FC236}">
                <a16:creationId xmlns:a16="http://schemas.microsoft.com/office/drawing/2014/main" id="{5B7037AC-1D85-D647-B4CE-CDDB9808BCA9}"/>
              </a:ext>
            </a:extLst>
          </p:cNvPr>
          <p:cNvSpPr>
            <a:spLocks noGrp="1"/>
          </p:cNvSpPr>
          <p:nvPr>
            <p:ph type="body" sz="quarter" idx="157" hasCustomPrompt="1"/>
          </p:nvPr>
        </p:nvSpPr>
        <p:spPr>
          <a:xfrm>
            <a:off x="14381089"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2" name="Text Placeholder 5">
            <a:extLst>
              <a:ext uri="{FF2B5EF4-FFF2-40B4-BE49-F238E27FC236}">
                <a16:creationId xmlns:a16="http://schemas.microsoft.com/office/drawing/2014/main" id="{55E70263-C098-E744-AAAC-51526F33A261}"/>
              </a:ext>
            </a:extLst>
          </p:cNvPr>
          <p:cNvSpPr>
            <a:spLocks noGrp="1"/>
          </p:cNvSpPr>
          <p:nvPr>
            <p:ph type="body" sz="quarter" idx="158" hasCustomPrompt="1"/>
          </p:nvPr>
        </p:nvSpPr>
        <p:spPr>
          <a:xfrm>
            <a:off x="21298126" y="3250606"/>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CONCLUSIONS</a:t>
            </a:r>
          </a:p>
        </p:txBody>
      </p:sp>
      <p:sp>
        <p:nvSpPr>
          <p:cNvPr id="13" name="Text Placeholder 3">
            <a:extLst>
              <a:ext uri="{FF2B5EF4-FFF2-40B4-BE49-F238E27FC236}">
                <a16:creationId xmlns:a16="http://schemas.microsoft.com/office/drawing/2014/main" id="{AD3DA442-C280-E14F-A84D-C0EC7B0AC6F5}"/>
              </a:ext>
            </a:extLst>
          </p:cNvPr>
          <p:cNvSpPr>
            <a:spLocks noGrp="1"/>
          </p:cNvSpPr>
          <p:nvPr>
            <p:ph type="body" sz="quarter" idx="159" hasCustomPrompt="1"/>
          </p:nvPr>
        </p:nvSpPr>
        <p:spPr>
          <a:xfrm>
            <a:off x="21279975" y="3588334"/>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14" name="Text Placeholder 5">
            <a:extLst>
              <a:ext uri="{FF2B5EF4-FFF2-40B4-BE49-F238E27FC236}">
                <a16:creationId xmlns:a16="http://schemas.microsoft.com/office/drawing/2014/main" id="{F5231309-BD8B-6A4C-9BA8-F70E6F43E6DA}"/>
              </a:ext>
            </a:extLst>
          </p:cNvPr>
          <p:cNvSpPr>
            <a:spLocks noGrp="1"/>
          </p:cNvSpPr>
          <p:nvPr>
            <p:ph type="body" sz="quarter" idx="160" hasCustomPrompt="1"/>
          </p:nvPr>
        </p:nvSpPr>
        <p:spPr>
          <a:xfrm>
            <a:off x="21298126" y="8262528"/>
            <a:ext cx="5674198" cy="310896"/>
          </a:xfrm>
          <a:prstGeom prst="rect">
            <a:avLst/>
          </a:prstGeom>
          <a:solidFill>
            <a:schemeClr val="accent6"/>
          </a:solidFill>
          <a:ln>
            <a:noFill/>
          </a:ln>
        </p:spPr>
        <p:txBody>
          <a:bodyPr wrap="square" lIns="91436" tIns="91436" rIns="91436" bIns="91436" anchor="ctr" anchorCtr="0">
            <a:noAutofit/>
          </a:bodyPr>
          <a:lstStyle>
            <a:lvl1pPr marL="0" indent="0" algn="l">
              <a:buNone/>
              <a:defRPr sz="1600" b="1" u="none" baseline="0">
                <a:solidFill>
                  <a:schemeClr val="bg1"/>
                </a:solidFill>
                <a:latin typeface="Helvetica" pitchFamily="2" charset="0"/>
              </a:defRPr>
            </a:lvl1pPr>
          </a:lstStyle>
          <a:p>
            <a:pPr lvl="0"/>
            <a:r>
              <a:rPr lang="en-US" dirty="0"/>
              <a:t>(click to edit)  REFERENCES</a:t>
            </a:r>
          </a:p>
        </p:txBody>
      </p:sp>
      <p:sp>
        <p:nvSpPr>
          <p:cNvPr id="15" name="Text Placeholder 3">
            <a:extLst>
              <a:ext uri="{FF2B5EF4-FFF2-40B4-BE49-F238E27FC236}">
                <a16:creationId xmlns:a16="http://schemas.microsoft.com/office/drawing/2014/main" id="{C4513A70-7E47-1245-BF7F-D42AF26DCCE6}"/>
              </a:ext>
            </a:extLst>
          </p:cNvPr>
          <p:cNvSpPr>
            <a:spLocks noGrp="1"/>
          </p:cNvSpPr>
          <p:nvPr>
            <p:ph type="body" sz="quarter" idx="161" hasCustomPrompt="1"/>
          </p:nvPr>
        </p:nvSpPr>
        <p:spPr>
          <a:xfrm>
            <a:off x="21279975" y="8600256"/>
            <a:ext cx="5674198" cy="310896"/>
          </a:xfrm>
          <a:prstGeom prst="rect">
            <a:avLst/>
          </a:prstGeom>
        </p:spPr>
        <p:txBody>
          <a:bodyPr wrap="square" lIns="228589" tIns="228589" rIns="228589" bIns="228589" anchor="ctr" anchorCtr="0">
            <a:noAutofit/>
          </a:bodyPr>
          <a:lstStyle>
            <a:lvl1pPr marL="0" indent="0">
              <a:buNone/>
              <a:defRPr sz="1600">
                <a:solidFill>
                  <a:schemeClr val="tx2"/>
                </a:solidFill>
                <a:latin typeface="Helvetica" pitchFamily="2"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Tree>
    <p:extLst>
      <p:ext uri="{BB962C8B-B14F-4D97-AF65-F5344CB8AC3E}">
        <p14:creationId xmlns:p14="http://schemas.microsoft.com/office/powerpoint/2010/main" val="417057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 Box 14">
            <a:extLst>
              <a:ext uri="{FF2B5EF4-FFF2-40B4-BE49-F238E27FC236}">
                <a16:creationId xmlns:a16="http://schemas.microsoft.com/office/drawing/2014/main" id="{E4D7D675-DAC1-49D4-BDF5-8E8F109E6322}"/>
              </a:ext>
            </a:extLst>
          </p:cNvPr>
          <p:cNvSpPr txBox="1">
            <a:spLocks noChangeArrowheads="1"/>
          </p:cNvSpPr>
          <p:nvPr userDrawn="1"/>
        </p:nvSpPr>
        <p:spPr bwMode="auto">
          <a:xfrm>
            <a:off x="449704" y="15931858"/>
            <a:ext cx="2604645" cy="170718"/>
          </a:xfrm>
          <a:prstGeom prst="rect">
            <a:avLst/>
          </a:prstGeom>
          <a:noFill/>
          <a:ln w="9525">
            <a:noFill/>
            <a:miter lim="800000"/>
            <a:headEnd/>
            <a:tailEnd/>
          </a:ln>
          <a:effectLst/>
        </p:spPr>
        <p:txBody>
          <a:bodyPr wrap="square" lIns="91263" tIns="45623" rIns="91263" bIns="45623">
            <a:no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8" name="Straight Connector 7">
            <a:extLst>
              <a:ext uri="{FF2B5EF4-FFF2-40B4-BE49-F238E27FC236}">
                <a16:creationId xmlns:a16="http://schemas.microsoft.com/office/drawing/2014/main" id="{7DD989D7-F85A-4224-872B-6AEB1FDB5B10}"/>
              </a:ext>
            </a:extLst>
          </p:cNvPr>
          <p:cNvCxnSpPr>
            <a:cxnSpLocks/>
          </p:cNvCxnSpPr>
          <p:nvPr userDrawn="1"/>
        </p:nvCxnSpPr>
        <p:spPr>
          <a:xfrm>
            <a:off x="0" y="15794175"/>
            <a:ext cx="2743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1D29CA38-B81C-4D43-B4C0-B7D9AAFFAB2A}"/>
              </a:ext>
            </a:extLst>
          </p:cNvPr>
          <p:cNvCxnSpPr>
            <a:cxnSpLocks/>
          </p:cNvCxnSpPr>
          <p:nvPr userDrawn="1"/>
        </p:nvCxnSpPr>
        <p:spPr>
          <a:xfrm>
            <a:off x="6818673"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4BE87BF1-54CA-482D-B7E1-6E6F936A403D}"/>
              </a:ext>
            </a:extLst>
          </p:cNvPr>
          <p:cNvCxnSpPr>
            <a:cxnSpLocks/>
          </p:cNvCxnSpPr>
          <p:nvPr userDrawn="1"/>
        </p:nvCxnSpPr>
        <p:spPr>
          <a:xfrm>
            <a:off x="13749594"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C46FE808-881D-4D7B-86CC-4BCE57A0FCF0}"/>
              </a:ext>
            </a:extLst>
          </p:cNvPr>
          <p:cNvCxnSpPr>
            <a:cxnSpLocks/>
          </p:cNvCxnSpPr>
          <p:nvPr userDrawn="1"/>
        </p:nvCxnSpPr>
        <p:spPr>
          <a:xfrm>
            <a:off x="20680515"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graphicFrame>
        <p:nvGraphicFramePr>
          <p:cNvPr id="9" name="Table 8">
            <a:extLst>
              <a:ext uri="{FF2B5EF4-FFF2-40B4-BE49-F238E27FC236}">
                <a16:creationId xmlns:a16="http://schemas.microsoft.com/office/drawing/2014/main" id="{50E68594-70B6-A34C-A13F-EF4997FE0F92}"/>
              </a:ext>
            </a:extLst>
          </p:cNvPr>
          <p:cNvGraphicFramePr>
            <a:graphicFrameLocks noGrp="1"/>
          </p:cNvGraphicFramePr>
          <p:nvPr userDrawn="1">
            <p:extLst>
              <p:ext uri="{D42A27DB-BD31-4B8C-83A1-F6EECF244321}">
                <p14:modId xmlns:p14="http://schemas.microsoft.com/office/powerpoint/2010/main" val="951516901"/>
              </p:ext>
            </p:extLst>
          </p:nvPr>
        </p:nvGraphicFramePr>
        <p:xfrm>
          <a:off x="-6586434" y="0"/>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69420">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36”x60"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algn="ct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60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70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80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0" name="Table 9">
            <a:extLst>
              <a:ext uri="{FF2B5EF4-FFF2-40B4-BE49-F238E27FC236}">
                <a16:creationId xmlns:a16="http://schemas.microsoft.com/office/drawing/2014/main" id="{1474BA59-6A6C-264A-B7B6-3AA3941940B4}"/>
              </a:ext>
            </a:extLst>
          </p:cNvPr>
          <p:cNvGraphicFramePr>
            <a:graphicFrameLocks noGrp="1"/>
          </p:cNvGraphicFramePr>
          <p:nvPr userDrawn="1">
            <p:extLst>
              <p:ext uri="{D42A27DB-BD31-4B8C-83A1-F6EECF244321}">
                <p14:modId xmlns:p14="http://schemas.microsoft.com/office/powerpoint/2010/main" val="2037253086"/>
              </p:ext>
            </p:extLst>
          </p:nvPr>
        </p:nvGraphicFramePr>
        <p:xfrm>
          <a:off x="27918589" y="0"/>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a:extLst>
              <a:ext uri="{FF2B5EF4-FFF2-40B4-BE49-F238E27FC236}">
                <a16:creationId xmlns:a16="http://schemas.microsoft.com/office/drawing/2014/main" id="{3498D8BF-3D65-7E42-A05B-3E344B52CAC9}"/>
              </a:ext>
            </a:extLst>
          </p:cNvPr>
          <p:cNvSpPr txBox="1">
            <a:spLocks noChangeArrowheads="1"/>
          </p:cNvSpPr>
          <p:nvPr userDrawn="1"/>
        </p:nvSpPr>
        <p:spPr bwMode="auto">
          <a:xfrm>
            <a:off x="449704" y="15931858"/>
            <a:ext cx="2604645" cy="170718"/>
          </a:xfrm>
          <a:prstGeom prst="rect">
            <a:avLst/>
          </a:prstGeom>
          <a:noFill/>
          <a:ln w="9525">
            <a:noFill/>
            <a:miter lim="800000"/>
            <a:headEnd/>
            <a:tailEnd/>
          </a:ln>
          <a:effectLst/>
        </p:spPr>
        <p:txBody>
          <a:bodyPr wrap="square" lIns="91263" tIns="45623" rIns="91263" bIns="45623">
            <a:no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11" name="Straight Connector 10">
            <a:extLst>
              <a:ext uri="{FF2B5EF4-FFF2-40B4-BE49-F238E27FC236}">
                <a16:creationId xmlns:a16="http://schemas.microsoft.com/office/drawing/2014/main" id="{EF3739A6-3EE6-0241-A17B-508D7FF74C0E}"/>
              </a:ext>
            </a:extLst>
          </p:cNvPr>
          <p:cNvCxnSpPr>
            <a:cxnSpLocks/>
          </p:cNvCxnSpPr>
          <p:nvPr userDrawn="1"/>
        </p:nvCxnSpPr>
        <p:spPr>
          <a:xfrm>
            <a:off x="0" y="15794175"/>
            <a:ext cx="27432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C2C2FB23-1822-C04C-8E5E-8BEBF762E9D2}"/>
              </a:ext>
            </a:extLst>
          </p:cNvPr>
          <p:cNvCxnSpPr>
            <a:cxnSpLocks/>
          </p:cNvCxnSpPr>
          <p:nvPr userDrawn="1"/>
        </p:nvCxnSpPr>
        <p:spPr>
          <a:xfrm>
            <a:off x="6818673"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3" name="Straight Connector 12">
            <a:extLst>
              <a:ext uri="{FF2B5EF4-FFF2-40B4-BE49-F238E27FC236}">
                <a16:creationId xmlns:a16="http://schemas.microsoft.com/office/drawing/2014/main" id="{BA52C429-5151-D44D-B3A6-CC625DD2DF94}"/>
              </a:ext>
            </a:extLst>
          </p:cNvPr>
          <p:cNvCxnSpPr>
            <a:cxnSpLocks/>
          </p:cNvCxnSpPr>
          <p:nvPr userDrawn="1"/>
        </p:nvCxnSpPr>
        <p:spPr>
          <a:xfrm>
            <a:off x="13749594"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20A55795-FFC3-0E4D-8360-D4513C6141A4}"/>
              </a:ext>
            </a:extLst>
          </p:cNvPr>
          <p:cNvCxnSpPr>
            <a:cxnSpLocks/>
          </p:cNvCxnSpPr>
          <p:nvPr userDrawn="1"/>
        </p:nvCxnSpPr>
        <p:spPr>
          <a:xfrm>
            <a:off x="20680515" y="3189767"/>
            <a:ext cx="0" cy="11887200"/>
          </a:xfrm>
          <a:prstGeom prst="line">
            <a:avLst/>
          </a:prstGeom>
          <a:ln w="50800" cap="rnd">
            <a:prstDash val="sysDot"/>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2507943" rtl="0" eaLnBrk="1" latinLnBrk="0" hangingPunct="1">
        <a:spcBef>
          <a:spcPct val="0"/>
        </a:spcBef>
        <a:buNone/>
        <a:defRPr sz="5000" kern="1200">
          <a:solidFill>
            <a:schemeClr val="bg1"/>
          </a:solidFill>
          <a:latin typeface="Trebuchet MS" pitchFamily="34" charset="0"/>
          <a:ea typeface="+mj-ea"/>
          <a:cs typeface="+mj-cs"/>
        </a:defRPr>
      </a:lvl1pPr>
    </p:titleStyle>
    <p:bodyStyle>
      <a:lvl1pPr marL="940479" indent="-940479" algn="l" defTabSz="2507943" rtl="0" eaLnBrk="1" latinLnBrk="0" hangingPunct="1">
        <a:spcBef>
          <a:spcPct val="20000"/>
        </a:spcBef>
        <a:buFont typeface="Arial" pitchFamily="34" charset="0"/>
        <a:buChar char="•"/>
        <a:defRPr sz="8800" kern="1200">
          <a:solidFill>
            <a:schemeClr val="tx1"/>
          </a:solidFill>
          <a:latin typeface="+mn-lt"/>
          <a:ea typeface="+mn-ea"/>
          <a:cs typeface="+mn-cs"/>
        </a:defRPr>
      </a:lvl1pPr>
      <a:lvl2pPr marL="2037704" indent="-783732" algn="l" defTabSz="2507943" rtl="0" eaLnBrk="1" latinLnBrk="0" hangingPunct="1">
        <a:spcBef>
          <a:spcPct val="20000"/>
        </a:spcBef>
        <a:buFont typeface="Arial" pitchFamily="34" charset="0"/>
        <a:buChar char="–"/>
        <a:defRPr sz="7700" kern="1200">
          <a:solidFill>
            <a:schemeClr val="tx1"/>
          </a:solidFill>
          <a:latin typeface="+mn-lt"/>
          <a:ea typeface="+mn-ea"/>
          <a:cs typeface="+mn-cs"/>
        </a:defRPr>
      </a:lvl2pPr>
      <a:lvl3pPr marL="3134929" indent="-626986" algn="l" defTabSz="2507943" rtl="0" eaLnBrk="1" latinLnBrk="0" hangingPunct="1">
        <a:spcBef>
          <a:spcPct val="20000"/>
        </a:spcBef>
        <a:buFont typeface="Arial" pitchFamily="34" charset="0"/>
        <a:buChar char="•"/>
        <a:defRPr sz="6600" kern="1200">
          <a:solidFill>
            <a:schemeClr val="tx1"/>
          </a:solidFill>
          <a:latin typeface="+mn-lt"/>
          <a:ea typeface="+mn-ea"/>
          <a:cs typeface="+mn-cs"/>
        </a:defRPr>
      </a:lvl3pPr>
      <a:lvl4pPr marL="4388901"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4pPr>
      <a:lvl5pPr marL="5642872"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Placeholder 85">
            <a:extLst>
              <a:ext uri="{FF2B5EF4-FFF2-40B4-BE49-F238E27FC236}">
                <a16:creationId xmlns:a16="http://schemas.microsoft.com/office/drawing/2014/main" id="{54E940FA-0A67-6044-9B90-08A8B41B2058}"/>
              </a:ext>
            </a:extLst>
          </p:cNvPr>
          <p:cNvSpPr>
            <a:spLocks noGrp="1"/>
          </p:cNvSpPr>
          <p:nvPr>
            <p:ph type="body" sz="quarter" idx="10"/>
          </p:nvPr>
        </p:nvSpPr>
        <p:spPr/>
        <p:txBody>
          <a:bodyPr/>
          <a:lstStyle/>
          <a:p>
            <a:endParaRPr lang="en-US"/>
          </a:p>
        </p:txBody>
      </p:sp>
      <p:sp>
        <p:nvSpPr>
          <p:cNvPr id="87" name="Text Placeholder 86">
            <a:extLst>
              <a:ext uri="{FF2B5EF4-FFF2-40B4-BE49-F238E27FC236}">
                <a16:creationId xmlns:a16="http://schemas.microsoft.com/office/drawing/2014/main" id="{B4187C71-ECFD-6B47-A66C-1F539709DFCA}"/>
              </a:ext>
            </a:extLst>
          </p:cNvPr>
          <p:cNvSpPr>
            <a:spLocks noGrp="1"/>
          </p:cNvSpPr>
          <p:nvPr>
            <p:ph type="body" sz="quarter" idx="20"/>
          </p:nvPr>
        </p:nvSpPr>
        <p:spPr/>
        <p:txBody>
          <a:bodyPr/>
          <a:lstStyle/>
          <a:p>
            <a:endParaRPr lang="en-US"/>
          </a:p>
        </p:txBody>
      </p:sp>
      <p:sp>
        <p:nvSpPr>
          <p:cNvPr id="88" name="Text Placeholder 87">
            <a:extLst>
              <a:ext uri="{FF2B5EF4-FFF2-40B4-BE49-F238E27FC236}">
                <a16:creationId xmlns:a16="http://schemas.microsoft.com/office/drawing/2014/main" id="{6C15B2DA-8B2C-594B-B2B6-6318B6A2B19A}"/>
              </a:ext>
            </a:extLst>
          </p:cNvPr>
          <p:cNvSpPr>
            <a:spLocks noGrp="1"/>
          </p:cNvSpPr>
          <p:nvPr>
            <p:ph type="body" sz="quarter" idx="96"/>
          </p:nvPr>
        </p:nvSpPr>
        <p:spPr/>
        <p:txBody>
          <a:bodyPr/>
          <a:lstStyle/>
          <a:p>
            <a:endParaRPr lang="en-US"/>
          </a:p>
        </p:txBody>
      </p:sp>
      <p:sp>
        <p:nvSpPr>
          <p:cNvPr id="89" name="Text Placeholder 88">
            <a:extLst>
              <a:ext uri="{FF2B5EF4-FFF2-40B4-BE49-F238E27FC236}">
                <a16:creationId xmlns:a16="http://schemas.microsoft.com/office/drawing/2014/main" id="{856C56E4-B308-EC47-9D52-AE5F06EA5611}"/>
              </a:ext>
            </a:extLst>
          </p:cNvPr>
          <p:cNvSpPr>
            <a:spLocks noGrp="1"/>
          </p:cNvSpPr>
          <p:nvPr>
            <p:ph type="body" sz="quarter" idx="150"/>
          </p:nvPr>
        </p:nvSpPr>
        <p:spPr/>
        <p:txBody>
          <a:bodyPr/>
          <a:lstStyle/>
          <a:p>
            <a:endParaRPr lang="en-US"/>
          </a:p>
        </p:txBody>
      </p:sp>
      <p:sp>
        <p:nvSpPr>
          <p:cNvPr id="90" name="Text Placeholder 89">
            <a:extLst>
              <a:ext uri="{FF2B5EF4-FFF2-40B4-BE49-F238E27FC236}">
                <a16:creationId xmlns:a16="http://schemas.microsoft.com/office/drawing/2014/main" id="{9E09AC8A-EFEB-F041-A2D4-EA4A12D9025D}"/>
              </a:ext>
            </a:extLst>
          </p:cNvPr>
          <p:cNvSpPr>
            <a:spLocks noGrp="1"/>
          </p:cNvSpPr>
          <p:nvPr>
            <p:ph type="body" sz="quarter" idx="151"/>
          </p:nvPr>
        </p:nvSpPr>
        <p:spPr/>
        <p:txBody>
          <a:bodyPr/>
          <a:lstStyle/>
          <a:p>
            <a:endParaRPr lang="en-US"/>
          </a:p>
        </p:txBody>
      </p:sp>
      <p:sp>
        <p:nvSpPr>
          <p:cNvPr id="91" name="Text Placeholder 90">
            <a:extLst>
              <a:ext uri="{FF2B5EF4-FFF2-40B4-BE49-F238E27FC236}">
                <a16:creationId xmlns:a16="http://schemas.microsoft.com/office/drawing/2014/main" id="{404D54C2-4DBF-9848-8091-A0F24939AFE0}"/>
              </a:ext>
            </a:extLst>
          </p:cNvPr>
          <p:cNvSpPr>
            <a:spLocks noGrp="1"/>
          </p:cNvSpPr>
          <p:nvPr>
            <p:ph type="body" sz="quarter" idx="153"/>
          </p:nvPr>
        </p:nvSpPr>
        <p:spPr/>
        <p:txBody>
          <a:bodyPr/>
          <a:lstStyle/>
          <a:p>
            <a:endParaRPr lang="en-US"/>
          </a:p>
        </p:txBody>
      </p:sp>
      <p:sp>
        <p:nvSpPr>
          <p:cNvPr id="92" name="Text Placeholder 91">
            <a:extLst>
              <a:ext uri="{FF2B5EF4-FFF2-40B4-BE49-F238E27FC236}">
                <a16:creationId xmlns:a16="http://schemas.microsoft.com/office/drawing/2014/main" id="{DCCCC67C-A4E2-BB41-ADB1-C91B00FFCFF1}"/>
              </a:ext>
            </a:extLst>
          </p:cNvPr>
          <p:cNvSpPr>
            <a:spLocks noGrp="1"/>
          </p:cNvSpPr>
          <p:nvPr>
            <p:ph type="body" sz="quarter" idx="154"/>
          </p:nvPr>
        </p:nvSpPr>
        <p:spPr/>
        <p:txBody>
          <a:bodyPr/>
          <a:lstStyle/>
          <a:p>
            <a:endParaRPr lang="en-US"/>
          </a:p>
        </p:txBody>
      </p:sp>
      <p:sp>
        <p:nvSpPr>
          <p:cNvPr id="93" name="Text Placeholder 92">
            <a:extLst>
              <a:ext uri="{FF2B5EF4-FFF2-40B4-BE49-F238E27FC236}">
                <a16:creationId xmlns:a16="http://schemas.microsoft.com/office/drawing/2014/main" id="{2D644DD5-7912-F243-82DF-6EBF48CEB20C}"/>
              </a:ext>
            </a:extLst>
          </p:cNvPr>
          <p:cNvSpPr>
            <a:spLocks noGrp="1"/>
          </p:cNvSpPr>
          <p:nvPr>
            <p:ph type="body" sz="quarter" idx="155"/>
          </p:nvPr>
        </p:nvSpPr>
        <p:spPr/>
        <p:txBody>
          <a:bodyPr/>
          <a:lstStyle/>
          <a:p>
            <a:endParaRPr lang="en-US"/>
          </a:p>
        </p:txBody>
      </p:sp>
      <p:sp>
        <p:nvSpPr>
          <p:cNvPr id="94" name="Text Placeholder 93">
            <a:extLst>
              <a:ext uri="{FF2B5EF4-FFF2-40B4-BE49-F238E27FC236}">
                <a16:creationId xmlns:a16="http://schemas.microsoft.com/office/drawing/2014/main" id="{310028D7-6A4E-4942-8BF3-3B94B14F6356}"/>
              </a:ext>
            </a:extLst>
          </p:cNvPr>
          <p:cNvSpPr>
            <a:spLocks noGrp="1"/>
          </p:cNvSpPr>
          <p:nvPr>
            <p:ph type="body" sz="quarter" idx="156"/>
          </p:nvPr>
        </p:nvSpPr>
        <p:spPr/>
        <p:txBody>
          <a:bodyPr/>
          <a:lstStyle/>
          <a:p>
            <a:endParaRPr lang="en-US"/>
          </a:p>
        </p:txBody>
      </p:sp>
      <p:sp>
        <p:nvSpPr>
          <p:cNvPr id="95" name="Text Placeholder 94">
            <a:extLst>
              <a:ext uri="{FF2B5EF4-FFF2-40B4-BE49-F238E27FC236}">
                <a16:creationId xmlns:a16="http://schemas.microsoft.com/office/drawing/2014/main" id="{E2FCD445-A5FF-DA43-AEFE-41915357260A}"/>
              </a:ext>
            </a:extLst>
          </p:cNvPr>
          <p:cNvSpPr>
            <a:spLocks noGrp="1"/>
          </p:cNvSpPr>
          <p:nvPr>
            <p:ph type="body" sz="quarter" idx="157"/>
          </p:nvPr>
        </p:nvSpPr>
        <p:spPr/>
        <p:txBody>
          <a:bodyPr/>
          <a:lstStyle/>
          <a:p>
            <a:endParaRPr lang="en-US"/>
          </a:p>
        </p:txBody>
      </p:sp>
      <p:sp>
        <p:nvSpPr>
          <p:cNvPr id="96" name="Text Placeholder 95">
            <a:extLst>
              <a:ext uri="{FF2B5EF4-FFF2-40B4-BE49-F238E27FC236}">
                <a16:creationId xmlns:a16="http://schemas.microsoft.com/office/drawing/2014/main" id="{E3AEC771-49CF-224F-B6DE-438C45C76327}"/>
              </a:ext>
            </a:extLst>
          </p:cNvPr>
          <p:cNvSpPr>
            <a:spLocks noGrp="1"/>
          </p:cNvSpPr>
          <p:nvPr>
            <p:ph type="body" sz="quarter" idx="158"/>
          </p:nvPr>
        </p:nvSpPr>
        <p:spPr/>
        <p:txBody>
          <a:bodyPr/>
          <a:lstStyle/>
          <a:p>
            <a:endParaRPr lang="en-US"/>
          </a:p>
        </p:txBody>
      </p:sp>
      <p:sp>
        <p:nvSpPr>
          <p:cNvPr id="97" name="Text Placeholder 96">
            <a:extLst>
              <a:ext uri="{FF2B5EF4-FFF2-40B4-BE49-F238E27FC236}">
                <a16:creationId xmlns:a16="http://schemas.microsoft.com/office/drawing/2014/main" id="{13216ACC-1200-2E45-916F-6758B871B070}"/>
              </a:ext>
            </a:extLst>
          </p:cNvPr>
          <p:cNvSpPr>
            <a:spLocks noGrp="1"/>
          </p:cNvSpPr>
          <p:nvPr>
            <p:ph type="body" sz="quarter" idx="159"/>
          </p:nvPr>
        </p:nvSpPr>
        <p:spPr/>
        <p:txBody>
          <a:bodyPr/>
          <a:lstStyle/>
          <a:p>
            <a:endParaRPr lang="en-US"/>
          </a:p>
        </p:txBody>
      </p:sp>
      <p:sp>
        <p:nvSpPr>
          <p:cNvPr id="98" name="Text Placeholder 97">
            <a:extLst>
              <a:ext uri="{FF2B5EF4-FFF2-40B4-BE49-F238E27FC236}">
                <a16:creationId xmlns:a16="http://schemas.microsoft.com/office/drawing/2014/main" id="{AA197EA5-3D4F-1F40-8DF6-105099D1076F}"/>
              </a:ext>
            </a:extLst>
          </p:cNvPr>
          <p:cNvSpPr>
            <a:spLocks noGrp="1"/>
          </p:cNvSpPr>
          <p:nvPr>
            <p:ph type="body" sz="quarter" idx="160"/>
          </p:nvPr>
        </p:nvSpPr>
        <p:spPr/>
        <p:txBody>
          <a:bodyPr/>
          <a:lstStyle/>
          <a:p>
            <a:endParaRPr lang="en-US"/>
          </a:p>
        </p:txBody>
      </p:sp>
      <p:sp>
        <p:nvSpPr>
          <p:cNvPr id="99" name="Text Placeholder 98">
            <a:extLst>
              <a:ext uri="{FF2B5EF4-FFF2-40B4-BE49-F238E27FC236}">
                <a16:creationId xmlns:a16="http://schemas.microsoft.com/office/drawing/2014/main" id="{9695E6E0-07FE-C942-AC81-6CCD4083F2AD}"/>
              </a:ext>
            </a:extLst>
          </p:cNvPr>
          <p:cNvSpPr>
            <a:spLocks noGrp="1"/>
          </p:cNvSpPr>
          <p:nvPr>
            <p:ph type="body" sz="quarter" idx="161"/>
          </p:nvPr>
        </p:nvSpPr>
        <p:spPr/>
        <p:txBody>
          <a:bodyPr/>
          <a:lstStyle/>
          <a:p>
            <a:endParaRPr lang="en-US"/>
          </a:p>
        </p:txBody>
      </p:sp>
    </p:spTree>
    <p:extLst>
      <p:ext uri="{BB962C8B-B14F-4D97-AF65-F5344CB8AC3E}">
        <p14:creationId xmlns:p14="http://schemas.microsoft.com/office/powerpoint/2010/main" val="3417310049"/>
      </p:ext>
    </p:extLst>
  </p:cSld>
  <p:clrMapOvr>
    <a:masterClrMapping/>
  </p:clrMapOvr>
</p:sld>
</file>

<file path=ppt/theme/theme1.xml><?xml version="1.0" encoding="utf-8"?>
<a:theme xmlns:a="http://schemas.openxmlformats.org/drawingml/2006/main" name="36x60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1758</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vt:i4>
      </vt:variant>
    </vt:vector>
  </HeadingPairs>
  <TitlesOfParts>
    <vt:vector size="9" baseType="lpstr">
      <vt:lpstr>Arial</vt:lpstr>
      <vt:lpstr>Arial Black</vt:lpstr>
      <vt:lpstr>Calibri</vt:lpstr>
      <vt:lpstr>Helvetica</vt:lpstr>
      <vt:lpstr>Helvetica Light</vt:lpstr>
      <vt:lpstr>Trebuchet MS</vt:lpstr>
      <vt:lpstr>36x60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36x60 PowerPoint Presentation</dc:title>
  <dc:subject>Research poster presentation template </dc:subject>
  <dc:creator>PosterPresentations.com </dc:creator>
  <cp:keywords>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44</cp:revision>
  <dcterms:created xsi:type="dcterms:W3CDTF">2012-02-06T18:46:22Z</dcterms:created>
  <dcterms:modified xsi:type="dcterms:W3CDTF">2019-09-07T00:53:33Z</dcterms:modified>
  <cp:category>Research poster templates </cp:category>
</cp:coreProperties>
</file>