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Lst>
  <p:notesMasterIdLst>
    <p:notesMasterId r:id="rId4"/>
  </p:notesMasterIdLst>
  <p:sldIdLst>
    <p:sldId id="256" r:id="rId3"/>
  </p:sldIdLst>
  <p:sldSz cx="32918400" cy="16459200"/>
  <p:notesSz cx="6858000" cy="9144000"/>
  <p:defaultTex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0523">
          <p15:clr>
            <a:srgbClr val="A4A3A4"/>
          </p15:clr>
        </p15:guide>
        <p15:guide id="4" pos="2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9" autoAdjust="0"/>
    <p:restoredTop sz="94706" autoAdjust="0"/>
  </p:normalViewPr>
  <p:slideViewPr>
    <p:cSldViewPr snapToGrid="0" snapToObjects="1" showGuides="1">
      <p:cViewPr varScale="1">
        <p:scale>
          <a:sx n="51" d="100"/>
          <a:sy n="51" d="100"/>
        </p:scale>
        <p:origin x="552" y="248"/>
      </p:cViewPr>
      <p:guideLst>
        <p:guide orient="horz" pos="10367"/>
        <p:guide orient="horz" pos="30"/>
        <p:guide pos="20523"/>
        <p:guide pos="2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2821436" rtl="0" eaLnBrk="1" latinLnBrk="0" hangingPunct="1">
      <a:defRPr sz="3800" kern="1200">
        <a:solidFill>
          <a:schemeClr val="tx1"/>
        </a:solidFill>
        <a:latin typeface="+mn-lt"/>
        <a:ea typeface="+mn-ea"/>
        <a:cs typeface="+mn-cs"/>
      </a:defRPr>
    </a:lvl1pPr>
    <a:lvl2pPr marL="1410719" algn="l" defTabSz="2821436" rtl="0" eaLnBrk="1" latinLnBrk="0" hangingPunct="1">
      <a:defRPr sz="3800" kern="1200">
        <a:solidFill>
          <a:schemeClr val="tx1"/>
        </a:solidFill>
        <a:latin typeface="+mn-lt"/>
        <a:ea typeface="+mn-ea"/>
        <a:cs typeface="+mn-cs"/>
      </a:defRPr>
    </a:lvl2pPr>
    <a:lvl3pPr marL="2821436" algn="l" defTabSz="2821436" rtl="0" eaLnBrk="1" latinLnBrk="0" hangingPunct="1">
      <a:defRPr sz="3800" kern="1200">
        <a:solidFill>
          <a:schemeClr val="tx1"/>
        </a:solidFill>
        <a:latin typeface="+mn-lt"/>
        <a:ea typeface="+mn-ea"/>
        <a:cs typeface="+mn-cs"/>
      </a:defRPr>
    </a:lvl3pPr>
    <a:lvl4pPr marL="4232155" algn="l" defTabSz="2821436" rtl="0" eaLnBrk="1" latinLnBrk="0" hangingPunct="1">
      <a:defRPr sz="3800" kern="1200">
        <a:solidFill>
          <a:schemeClr val="tx1"/>
        </a:solidFill>
        <a:latin typeface="+mn-lt"/>
        <a:ea typeface="+mn-ea"/>
        <a:cs typeface="+mn-cs"/>
      </a:defRPr>
    </a:lvl4pPr>
    <a:lvl5pPr marL="5642872" algn="l" defTabSz="2821436" rtl="0" eaLnBrk="1" latinLnBrk="0" hangingPunct="1">
      <a:defRPr sz="3800" kern="1200">
        <a:solidFill>
          <a:schemeClr val="tx1"/>
        </a:solidFill>
        <a:latin typeface="+mn-lt"/>
        <a:ea typeface="+mn-ea"/>
        <a:cs typeface="+mn-cs"/>
      </a:defRPr>
    </a:lvl5pPr>
    <a:lvl6pPr marL="7053590" algn="l" defTabSz="2821436" rtl="0" eaLnBrk="1" latinLnBrk="0" hangingPunct="1">
      <a:defRPr sz="3800" kern="1200">
        <a:solidFill>
          <a:schemeClr val="tx1"/>
        </a:solidFill>
        <a:latin typeface="+mn-lt"/>
        <a:ea typeface="+mn-ea"/>
        <a:cs typeface="+mn-cs"/>
      </a:defRPr>
    </a:lvl6pPr>
    <a:lvl7pPr marL="8464309" algn="l" defTabSz="2821436" rtl="0" eaLnBrk="1" latinLnBrk="0" hangingPunct="1">
      <a:defRPr sz="3800" kern="1200">
        <a:solidFill>
          <a:schemeClr val="tx1"/>
        </a:solidFill>
        <a:latin typeface="+mn-lt"/>
        <a:ea typeface="+mn-ea"/>
        <a:cs typeface="+mn-cs"/>
      </a:defRPr>
    </a:lvl7pPr>
    <a:lvl8pPr marL="9875027" algn="l" defTabSz="2821436" rtl="0" eaLnBrk="1" latinLnBrk="0" hangingPunct="1">
      <a:defRPr sz="3800" kern="1200">
        <a:solidFill>
          <a:schemeClr val="tx1"/>
        </a:solidFill>
        <a:latin typeface="+mn-lt"/>
        <a:ea typeface="+mn-ea"/>
        <a:cs typeface="+mn-cs"/>
      </a:defRPr>
    </a:lvl8pPr>
    <a:lvl9pPr marL="11285745" algn="l" defTabSz="2821436" rtl="0" eaLnBrk="1" latinLnBrk="0" hangingPunct="1">
      <a:defRPr sz="3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52712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72 Template - 5 column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792195C8-605B-4B74-A286-25C242B64A34}"/>
              </a:ext>
            </a:extLst>
          </p:cNvPr>
          <p:cNvSpPr>
            <a:spLocks noGrp="1"/>
          </p:cNvSpPr>
          <p:nvPr>
            <p:ph type="body" sz="quarter" idx="10" hasCustomPrompt="1"/>
          </p:nvPr>
        </p:nvSpPr>
        <p:spPr>
          <a:xfrm>
            <a:off x="477827" y="3174405"/>
            <a:ext cx="5692348" cy="4712295"/>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20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3" name="Text Placeholder 5">
            <a:extLst>
              <a:ext uri="{FF2B5EF4-FFF2-40B4-BE49-F238E27FC236}">
                <a16:creationId xmlns:a16="http://schemas.microsoft.com/office/drawing/2014/main" id="{192F5738-E1B8-453B-B76E-B9A0E0AE52BD}"/>
              </a:ext>
            </a:extLst>
          </p:cNvPr>
          <p:cNvSpPr>
            <a:spLocks noGrp="1"/>
          </p:cNvSpPr>
          <p:nvPr>
            <p:ph type="body" sz="quarter" idx="20" hasCustomPrompt="1"/>
          </p:nvPr>
        </p:nvSpPr>
        <p:spPr>
          <a:xfrm>
            <a:off x="514128" y="8262528"/>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OBJECTIVES</a:t>
            </a:r>
          </a:p>
        </p:txBody>
      </p:sp>
      <p:sp>
        <p:nvSpPr>
          <p:cNvPr id="34" name="Text Placeholder 3">
            <a:extLst>
              <a:ext uri="{FF2B5EF4-FFF2-40B4-BE49-F238E27FC236}">
                <a16:creationId xmlns:a16="http://schemas.microsoft.com/office/drawing/2014/main" id="{B5F69B31-33ED-44E8-9365-211CF8344A86}"/>
              </a:ext>
            </a:extLst>
          </p:cNvPr>
          <p:cNvSpPr>
            <a:spLocks noGrp="1"/>
          </p:cNvSpPr>
          <p:nvPr>
            <p:ph type="body" sz="quarter" idx="96" hasCustomPrompt="1"/>
          </p:nvPr>
        </p:nvSpPr>
        <p:spPr>
          <a:xfrm>
            <a:off x="495977" y="8600256"/>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5" name="Text Placeholder 76">
            <a:extLst>
              <a:ext uri="{FF2B5EF4-FFF2-40B4-BE49-F238E27FC236}">
                <a16:creationId xmlns:a16="http://schemas.microsoft.com/office/drawing/2014/main" id="{D2F48B3F-A774-495E-922D-F4AD38D46D47}"/>
              </a:ext>
            </a:extLst>
          </p:cNvPr>
          <p:cNvSpPr>
            <a:spLocks noGrp="1"/>
          </p:cNvSpPr>
          <p:nvPr>
            <p:ph type="body" sz="quarter" idx="150" hasCustomPrompt="1"/>
          </p:nvPr>
        </p:nvSpPr>
        <p:spPr>
          <a:xfrm>
            <a:off x="477825" y="2190019"/>
            <a:ext cx="31939121" cy="654997"/>
          </a:xfrm>
          <a:prstGeom prst="rect">
            <a:avLst/>
          </a:prstGeom>
        </p:spPr>
        <p:txBody>
          <a:bodyPr anchor="t" anchorCtr="0">
            <a:normAutofit/>
          </a:bodyPr>
          <a:lstStyle>
            <a:lvl1pPr marL="0" indent="0" algn="l">
              <a:buFontTx/>
              <a:buNone/>
              <a:defRPr sz="24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6" name="Text Placeholder 76">
            <a:extLst>
              <a:ext uri="{FF2B5EF4-FFF2-40B4-BE49-F238E27FC236}">
                <a16:creationId xmlns:a16="http://schemas.microsoft.com/office/drawing/2014/main" id="{8A62B66C-35E3-4912-B585-BBE4208F47D8}"/>
              </a:ext>
            </a:extLst>
          </p:cNvPr>
          <p:cNvSpPr>
            <a:spLocks noGrp="1"/>
          </p:cNvSpPr>
          <p:nvPr>
            <p:ph type="body" sz="quarter" idx="151" hasCustomPrompt="1"/>
          </p:nvPr>
        </p:nvSpPr>
        <p:spPr>
          <a:xfrm>
            <a:off x="477825" y="1665167"/>
            <a:ext cx="31939125" cy="470607"/>
          </a:xfrm>
          <a:prstGeom prst="rect">
            <a:avLst/>
          </a:prstGeom>
        </p:spPr>
        <p:txBody>
          <a:bodyPr anchor="t" anchorCtr="0">
            <a:normAutofit/>
          </a:bodyPr>
          <a:lstStyle>
            <a:lvl1pPr marL="0" indent="0" algn="l">
              <a:buFontTx/>
              <a:buNone/>
              <a:defRPr sz="24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7" name="Text Placeholder 76">
            <a:extLst>
              <a:ext uri="{FF2B5EF4-FFF2-40B4-BE49-F238E27FC236}">
                <a16:creationId xmlns:a16="http://schemas.microsoft.com/office/drawing/2014/main" id="{AFF109BD-540E-4305-BFA5-F3CDD7BBC0FA}"/>
              </a:ext>
            </a:extLst>
          </p:cNvPr>
          <p:cNvSpPr>
            <a:spLocks noGrp="1"/>
          </p:cNvSpPr>
          <p:nvPr>
            <p:ph type="body" sz="quarter" idx="153" hasCustomPrompt="1"/>
          </p:nvPr>
        </p:nvSpPr>
        <p:spPr>
          <a:xfrm>
            <a:off x="477826" y="582609"/>
            <a:ext cx="31939129" cy="1028313"/>
          </a:xfrm>
          <a:prstGeom prst="rect">
            <a:avLst/>
          </a:prstGeom>
        </p:spPr>
        <p:txBody>
          <a:bodyPr anchor="t" anchorCtr="0">
            <a:normAutofit/>
          </a:bodyPr>
          <a:lstStyle>
            <a:lvl1pPr marL="0" indent="0" algn="l">
              <a:buFontTx/>
              <a:buNone/>
              <a:defRPr sz="60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8" name="Text Placeholder 5">
            <a:extLst>
              <a:ext uri="{FF2B5EF4-FFF2-40B4-BE49-F238E27FC236}">
                <a16:creationId xmlns:a16="http://schemas.microsoft.com/office/drawing/2014/main" id="{5B918B21-E458-4805-B3C3-053C0895F81E}"/>
              </a:ext>
            </a:extLst>
          </p:cNvPr>
          <p:cNvSpPr>
            <a:spLocks noGrp="1"/>
          </p:cNvSpPr>
          <p:nvPr>
            <p:ph type="body" sz="quarter" idx="154" hasCustomPrompt="1"/>
          </p:nvPr>
        </p:nvSpPr>
        <p:spPr>
          <a:xfrm>
            <a:off x="7062617"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MATERIALS &amp; METHODS</a:t>
            </a:r>
          </a:p>
        </p:txBody>
      </p:sp>
      <p:sp>
        <p:nvSpPr>
          <p:cNvPr id="39" name="Text Placeholder 3">
            <a:extLst>
              <a:ext uri="{FF2B5EF4-FFF2-40B4-BE49-F238E27FC236}">
                <a16:creationId xmlns:a16="http://schemas.microsoft.com/office/drawing/2014/main" id="{FE5322DA-9C0D-4716-816E-20532D2CC5FD}"/>
              </a:ext>
            </a:extLst>
          </p:cNvPr>
          <p:cNvSpPr>
            <a:spLocks noGrp="1"/>
          </p:cNvSpPr>
          <p:nvPr>
            <p:ph type="body" sz="quarter" idx="155" hasCustomPrompt="1"/>
          </p:nvPr>
        </p:nvSpPr>
        <p:spPr>
          <a:xfrm>
            <a:off x="7044466"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0" name="Text Placeholder 5">
            <a:extLst>
              <a:ext uri="{FF2B5EF4-FFF2-40B4-BE49-F238E27FC236}">
                <a16:creationId xmlns:a16="http://schemas.microsoft.com/office/drawing/2014/main" id="{C66C52D4-A74D-4248-A665-214AD5898F1F}"/>
              </a:ext>
            </a:extLst>
          </p:cNvPr>
          <p:cNvSpPr>
            <a:spLocks noGrp="1"/>
          </p:cNvSpPr>
          <p:nvPr>
            <p:ph type="body" sz="quarter" idx="156" hasCustomPrompt="1"/>
          </p:nvPr>
        </p:nvSpPr>
        <p:spPr>
          <a:xfrm>
            <a:off x="20270503"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 Cont’d</a:t>
            </a:r>
          </a:p>
        </p:txBody>
      </p:sp>
      <p:sp>
        <p:nvSpPr>
          <p:cNvPr id="41" name="Text Placeholder 3">
            <a:extLst>
              <a:ext uri="{FF2B5EF4-FFF2-40B4-BE49-F238E27FC236}">
                <a16:creationId xmlns:a16="http://schemas.microsoft.com/office/drawing/2014/main" id="{87709D18-2551-4877-9987-5E858A8A3D75}"/>
              </a:ext>
            </a:extLst>
          </p:cNvPr>
          <p:cNvSpPr>
            <a:spLocks noGrp="1"/>
          </p:cNvSpPr>
          <p:nvPr>
            <p:ph type="body" sz="quarter" idx="157" hasCustomPrompt="1"/>
          </p:nvPr>
        </p:nvSpPr>
        <p:spPr>
          <a:xfrm>
            <a:off x="20252352"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2" name="Text Placeholder 5">
            <a:extLst>
              <a:ext uri="{FF2B5EF4-FFF2-40B4-BE49-F238E27FC236}">
                <a16:creationId xmlns:a16="http://schemas.microsoft.com/office/drawing/2014/main" id="{724BF20C-13A8-4B55-9948-41AB274371F8}"/>
              </a:ext>
            </a:extLst>
          </p:cNvPr>
          <p:cNvSpPr>
            <a:spLocks noGrp="1"/>
          </p:cNvSpPr>
          <p:nvPr>
            <p:ph type="body" sz="quarter" idx="158" hasCustomPrompt="1"/>
          </p:nvPr>
        </p:nvSpPr>
        <p:spPr>
          <a:xfrm>
            <a:off x="26760899"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CONCLUSIONS</a:t>
            </a:r>
          </a:p>
        </p:txBody>
      </p:sp>
      <p:sp>
        <p:nvSpPr>
          <p:cNvPr id="43" name="Text Placeholder 3">
            <a:extLst>
              <a:ext uri="{FF2B5EF4-FFF2-40B4-BE49-F238E27FC236}">
                <a16:creationId xmlns:a16="http://schemas.microsoft.com/office/drawing/2014/main" id="{C1C657EF-5769-4145-9FEB-9C9383E4ED4E}"/>
              </a:ext>
            </a:extLst>
          </p:cNvPr>
          <p:cNvSpPr>
            <a:spLocks noGrp="1"/>
          </p:cNvSpPr>
          <p:nvPr>
            <p:ph type="body" sz="quarter" idx="159" hasCustomPrompt="1"/>
          </p:nvPr>
        </p:nvSpPr>
        <p:spPr>
          <a:xfrm>
            <a:off x="26742748"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4" name="Text Placeholder 5">
            <a:extLst>
              <a:ext uri="{FF2B5EF4-FFF2-40B4-BE49-F238E27FC236}">
                <a16:creationId xmlns:a16="http://schemas.microsoft.com/office/drawing/2014/main" id="{EB7829A6-FB1C-4896-BE8F-0EB3527C8EAE}"/>
              </a:ext>
            </a:extLst>
          </p:cNvPr>
          <p:cNvSpPr>
            <a:spLocks noGrp="1"/>
          </p:cNvSpPr>
          <p:nvPr>
            <p:ph type="body" sz="quarter" idx="160" hasCustomPrompt="1"/>
          </p:nvPr>
        </p:nvSpPr>
        <p:spPr>
          <a:xfrm>
            <a:off x="26760899" y="8262528"/>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REFERENCES</a:t>
            </a:r>
          </a:p>
        </p:txBody>
      </p:sp>
      <p:sp>
        <p:nvSpPr>
          <p:cNvPr id="45" name="Text Placeholder 3">
            <a:extLst>
              <a:ext uri="{FF2B5EF4-FFF2-40B4-BE49-F238E27FC236}">
                <a16:creationId xmlns:a16="http://schemas.microsoft.com/office/drawing/2014/main" id="{F46EA845-589C-46C1-AE28-0F0B6B824FA4}"/>
              </a:ext>
            </a:extLst>
          </p:cNvPr>
          <p:cNvSpPr>
            <a:spLocks noGrp="1"/>
          </p:cNvSpPr>
          <p:nvPr>
            <p:ph type="body" sz="quarter" idx="161" hasCustomPrompt="1"/>
          </p:nvPr>
        </p:nvSpPr>
        <p:spPr>
          <a:xfrm>
            <a:off x="26742748" y="8600256"/>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6" name="Text Placeholder 5">
            <a:extLst>
              <a:ext uri="{FF2B5EF4-FFF2-40B4-BE49-F238E27FC236}">
                <a16:creationId xmlns:a16="http://schemas.microsoft.com/office/drawing/2014/main" id="{17B17ECF-6FCE-45A0-A50F-EF9BF9D561C0}"/>
              </a:ext>
            </a:extLst>
          </p:cNvPr>
          <p:cNvSpPr>
            <a:spLocks noGrp="1"/>
          </p:cNvSpPr>
          <p:nvPr>
            <p:ph type="body" sz="quarter" idx="162" hasCustomPrompt="1"/>
          </p:nvPr>
        </p:nvSpPr>
        <p:spPr>
          <a:xfrm>
            <a:off x="13649327"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a:t>
            </a:r>
          </a:p>
        </p:txBody>
      </p:sp>
      <p:sp>
        <p:nvSpPr>
          <p:cNvPr id="47" name="Text Placeholder 3">
            <a:extLst>
              <a:ext uri="{FF2B5EF4-FFF2-40B4-BE49-F238E27FC236}">
                <a16:creationId xmlns:a16="http://schemas.microsoft.com/office/drawing/2014/main" id="{09D1871F-E585-4E64-8060-31B4AC28796F}"/>
              </a:ext>
            </a:extLst>
          </p:cNvPr>
          <p:cNvSpPr>
            <a:spLocks noGrp="1"/>
          </p:cNvSpPr>
          <p:nvPr>
            <p:ph type="body" sz="quarter" idx="163" hasCustomPrompt="1"/>
          </p:nvPr>
        </p:nvSpPr>
        <p:spPr>
          <a:xfrm>
            <a:off x="13631176"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113483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4AB9AD55-F99C-3949-A0F9-A4B5318D5F44}"/>
              </a:ext>
            </a:extLst>
          </p:cNvPr>
          <p:cNvSpPr>
            <a:spLocks noGrp="1"/>
          </p:cNvSpPr>
          <p:nvPr>
            <p:ph type="body" sz="quarter" idx="10" hasCustomPrompt="1"/>
          </p:nvPr>
        </p:nvSpPr>
        <p:spPr>
          <a:xfrm>
            <a:off x="477827" y="3174405"/>
            <a:ext cx="5692348" cy="4712295"/>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20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 name="Text Placeholder 5">
            <a:extLst>
              <a:ext uri="{FF2B5EF4-FFF2-40B4-BE49-F238E27FC236}">
                <a16:creationId xmlns:a16="http://schemas.microsoft.com/office/drawing/2014/main" id="{735E2CAA-6F0C-1141-AF11-3E368DA868C2}"/>
              </a:ext>
            </a:extLst>
          </p:cNvPr>
          <p:cNvSpPr>
            <a:spLocks noGrp="1"/>
          </p:cNvSpPr>
          <p:nvPr>
            <p:ph type="body" sz="quarter" idx="20" hasCustomPrompt="1"/>
          </p:nvPr>
        </p:nvSpPr>
        <p:spPr>
          <a:xfrm>
            <a:off x="514128" y="8262528"/>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OBJECTIVES</a:t>
            </a:r>
          </a:p>
        </p:txBody>
      </p:sp>
      <p:sp>
        <p:nvSpPr>
          <p:cNvPr id="4" name="Text Placeholder 3">
            <a:extLst>
              <a:ext uri="{FF2B5EF4-FFF2-40B4-BE49-F238E27FC236}">
                <a16:creationId xmlns:a16="http://schemas.microsoft.com/office/drawing/2014/main" id="{A4878E3A-4811-FE4D-85DE-A98BD42966ED}"/>
              </a:ext>
            </a:extLst>
          </p:cNvPr>
          <p:cNvSpPr>
            <a:spLocks noGrp="1"/>
          </p:cNvSpPr>
          <p:nvPr>
            <p:ph type="body" sz="quarter" idx="96" hasCustomPrompt="1"/>
          </p:nvPr>
        </p:nvSpPr>
        <p:spPr>
          <a:xfrm>
            <a:off x="495977" y="8600256"/>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5" name="Text Placeholder 76">
            <a:extLst>
              <a:ext uri="{FF2B5EF4-FFF2-40B4-BE49-F238E27FC236}">
                <a16:creationId xmlns:a16="http://schemas.microsoft.com/office/drawing/2014/main" id="{0F6D5E6A-00A1-924C-B049-6F9A5147D13B}"/>
              </a:ext>
            </a:extLst>
          </p:cNvPr>
          <p:cNvSpPr>
            <a:spLocks noGrp="1"/>
          </p:cNvSpPr>
          <p:nvPr>
            <p:ph type="body" sz="quarter" idx="150" hasCustomPrompt="1"/>
          </p:nvPr>
        </p:nvSpPr>
        <p:spPr>
          <a:xfrm>
            <a:off x="477825" y="2190019"/>
            <a:ext cx="31939121" cy="654997"/>
          </a:xfrm>
          <a:prstGeom prst="rect">
            <a:avLst/>
          </a:prstGeom>
        </p:spPr>
        <p:txBody>
          <a:bodyPr anchor="t" anchorCtr="0">
            <a:normAutofit/>
          </a:bodyPr>
          <a:lstStyle>
            <a:lvl1pPr marL="0" indent="0" algn="l">
              <a:buFontTx/>
              <a:buNone/>
              <a:defRPr sz="24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 name="Text Placeholder 76">
            <a:extLst>
              <a:ext uri="{FF2B5EF4-FFF2-40B4-BE49-F238E27FC236}">
                <a16:creationId xmlns:a16="http://schemas.microsoft.com/office/drawing/2014/main" id="{D43DDD4A-EFC6-1F48-83F2-821E67750CFF}"/>
              </a:ext>
            </a:extLst>
          </p:cNvPr>
          <p:cNvSpPr>
            <a:spLocks noGrp="1"/>
          </p:cNvSpPr>
          <p:nvPr>
            <p:ph type="body" sz="quarter" idx="151" hasCustomPrompt="1"/>
          </p:nvPr>
        </p:nvSpPr>
        <p:spPr>
          <a:xfrm>
            <a:off x="477825" y="1665167"/>
            <a:ext cx="31939125" cy="470607"/>
          </a:xfrm>
          <a:prstGeom prst="rect">
            <a:avLst/>
          </a:prstGeom>
        </p:spPr>
        <p:txBody>
          <a:bodyPr anchor="t" anchorCtr="0">
            <a:normAutofit/>
          </a:bodyPr>
          <a:lstStyle>
            <a:lvl1pPr marL="0" indent="0" algn="l">
              <a:buFontTx/>
              <a:buNone/>
              <a:defRPr sz="24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a:extLst>
              <a:ext uri="{FF2B5EF4-FFF2-40B4-BE49-F238E27FC236}">
                <a16:creationId xmlns:a16="http://schemas.microsoft.com/office/drawing/2014/main" id="{2D88C661-3BC4-D942-83DA-C2A670EB3765}"/>
              </a:ext>
            </a:extLst>
          </p:cNvPr>
          <p:cNvSpPr>
            <a:spLocks noGrp="1"/>
          </p:cNvSpPr>
          <p:nvPr>
            <p:ph type="body" sz="quarter" idx="153" hasCustomPrompt="1"/>
          </p:nvPr>
        </p:nvSpPr>
        <p:spPr>
          <a:xfrm>
            <a:off x="477826" y="582609"/>
            <a:ext cx="31939129" cy="1028313"/>
          </a:xfrm>
          <a:prstGeom prst="rect">
            <a:avLst/>
          </a:prstGeom>
        </p:spPr>
        <p:txBody>
          <a:bodyPr anchor="t" anchorCtr="0">
            <a:normAutofit/>
          </a:bodyPr>
          <a:lstStyle>
            <a:lvl1pPr marL="0" indent="0" algn="l">
              <a:buFontTx/>
              <a:buNone/>
              <a:defRPr sz="60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8" name="Text Placeholder 5">
            <a:extLst>
              <a:ext uri="{FF2B5EF4-FFF2-40B4-BE49-F238E27FC236}">
                <a16:creationId xmlns:a16="http://schemas.microsoft.com/office/drawing/2014/main" id="{418C744B-507C-F346-A156-52274DB59294}"/>
              </a:ext>
            </a:extLst>
          </p:cNvPr>
          <p:cNvSpPr>
            <a:spLocks noGrp="1"/>
          </p:cNvSpPr>
          <p:nvPr>
            <p:ph type="body" sz="quarter" idx="154" hasCustomPrompt="1"/>
          </p:nvPr>
        </p:nvSpPr>
        <p:spPr>
          <a:xfrm>
            <a:off x="7062617"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MATERIALS &amp; METHODS</a:t>
            </a:r>
          </a:p>
        </p:txBody>
      </p:sp>
      <p:sp>
        <p:nvSpPr>
          <p:cNvPr id="9" name="Text Placeholder 3">
            <a:extLst>
              <a:ext uri="{FF2B5EF4-FFF2-40B4-BE49-F238E27FC236}">
                <a16:creationId xmlns:a16="http://schemas.microsoft.com/office/drawing/2014/main" id="{5832CB9C-45D7-344B-9D20-11F6C56C496B}"/>
              </a:ext>
            </a:extLst>
          </p:cNvPr>
          <p:cNvSpPr>
            <a:spLocks noGrp="1"/>
          </p:cNvSpPr>
          <p:nvPr>
            <p:ph type="body" sz="quarter" idx="155" hasCustomPrompt="1"/>
          </p:nvPr>
        </p:nvSpPr>
        <p:spPr>
          <a:xfrm>
            <a:off x="7044466"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8C246CC-B3AF-1048-889B-06670A1A16E0}"/>
              </a:ext>
            </a:extLst>
          </p:cNvPr>
          <p:cNvSpPr>
            <a:spLocks noGrp="1"/>
          </p:cNvSpPr>
          <p:nvPr>
            <p:ph type="body" sz="quarter" idx="156" hasCustomPrompt="1"/>
          </p:nvPr>
        </p:nvSpPr>
        <p:spPr>
          <a:xfrm>
            <a:off x="20270503"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 Cont’d</a:t>
            </a:r>
          </a:p>
        </p:txBody>
      </p:sp>
      <p:sp>
        <p:nvSpPr>
          <p:cNvPr id="11" name="Text Placeholder 3">
            <a:extLst>
              <a:ext uri="{FF2B5EF4-FFF2-40B4-BE49-F238E27FC236}">
                <a16:creationId xmlns:a16="http://schemas.microsoft.com/office/drawing/2014/main" id="{01B870BE-F65E-5A41-B529-1BCB0C89C145}"/>
              </a:ext>
            </a:extLst>
          </p:cNvPr>
          <p:cNvSpPr>
            <a:spLocks noGrp="1"/>
          </p:cNvSpPr>
          <p:nvPr>
            <p:ph type="body" sz="quarter" idx="157" hasCustomPrompt="1"/>
          </p:nvPr>
        </p:nvSpPr>
        <p:spPr>
          <a:xfrm>
            <a:off x="20252352"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567833E7-7FCF-3649-8F55-6543F966D7FF}"/>
              </a:ext>
            </a:extLst>
          </p:cNvPr>
          <p:cNvSpPr>
            <a:spLocks noGrp="1"/>
          </p:cNvSpPr>
          <p:nvPr>
            <p:ph type="body" sz="quarter" idx="158" hasCustomPrompt="1"/>
          </p:nvPr>
        </p:nvSpPr>
        <p:spPr>
          <a:xfrm>
            <a:off x="26760899"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CONCLUSIONS</a:t>
            </a:r>
          </a:p>
        </p:txBody>
      </p:sp>
      <p:sp>
        <p:nvSpPr>
          <p:cNvPr id="13" name="Text Placeholder 3">
            <a:extLst>
              <a:ext uri="{FF2B5EF4-FFF2-40B4-BE49-F238E27FC236}">
                <a16:creationId xmlns:a16="http://schemas.microsoft.com/office/drawing/2014/main" id="{DF2E8AD2-2952-3C46-9F6A-1078A1D1F8E8}"/>
              </a:ext>
            </a:extLst>
          </p:cNvPr>
          <p:cNvSpPr>
            <a:spLocks noGrp="1"/>
          </p:cNvSpPr>
          <p:nvPr>
            <p:ph type="body" sz="quarter" idx="159" hasCustomPrompt="1"/>
          </p:nvPr>
        </p:nvSpPr>
        <p:spPr>
          <a:xfrm>
            <a:off x="26742748"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920DB726-764B-504B-B48E-17C42B608348}"/>
              </a:ext>
            </a:extLst>
          </p:cNvPr>
          <p:cNvSpPr>
            <a:spLocks noGrp="1"/>
          </p:cNvSpPr>
          <p:nvPr>
            <p:ph type="body" sz="quarter" idx="160" hasCustomPrompt="1"/>
          </p:nvPr>
        </p:nvSpPr>
        <p:spPr>
          <a:xfrm>
            <a:off x="26760899" y="8262528"/>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REFERENCES</a:t>
            </a:r>
          </a:p>
        </p:txBody>
      </p:sp>
      <p:sp>
        <p:nvSpPr>
          <p:cNvPr id="15" name="Text Placeholder 3">
            <a:extLst>
              <a:ext uri="{FF2B5EF4-FFF2-40B4-BE49-F238E27FC236}">
                <a16:creationId xmlns:a16="http://schemas.microsoft.com/office/drawing/2014/main" id="{059C8846-510A-9D4A-9FD0-B1565B2FDB85}"/>
              </a:ext>
            </a:extLst>
          </p:cNvPr>
          <p:cNvSpPr>
            <a:spLocks noGrp="1"/>
          </p:cNvSpPr>
          <p:nvPr>
            <p:ph type="body" sz="quarter" idx="161" hasCustomPrompt="1"/>
          </p:nvPr>
        </p:nvSpPr>
        <p:spPr>
          <a:xfrm>
            <a:off x="26742748" y="8600256"/>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6" name="Text Placeholder 5">
            <a:extLst>
              <a:ext uri="{FF2B5EF4-FFF2-40B4-BE49-F238E27FC236}">
                <a16:creationId xmlns:a16="http://schemas.microsoft.com/office/drawing/2014/main" id="{4D32CAED-F478-4D4D-AEB2-01869DEAEA48}"/>
              </a:ext>
            </a:extLst>
          </p:cNvPr>
          <p:cNvSpPr>
            <a:spLocks noGrp="1"/>
          </p:cNvSpPr>
          <p:nvPr>
            <p:ph type="body" sz="quarter" idx="162" hasCustomPrompt="1"/>
          </p:nvPr>
        </p:nvSpPr>
        <p:spPr>
          <a:xfrm>
            <a:off x="13649327"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a:t>
            </a:r>
          </a:p>
        </p:txBody>
      </p:sp>
      <p:sp>
        <p:nvSpPr>
          <p:cNvPr id="17" name="Text Placeholder 3">
            <a:extLst>
              <a:ext uri="{FF2B5EF4-FFF2-40B4-BE49-F238E27FC236}">
                <a16:creationId xmlns:a16="http://schemas.microsoft.com/office/drawing/2014/main" id="{2E8E5A4F-A484-2448-90C0-02A0E2AE4414}"/>
              </a:ext>
            </a:extLst>
          </p:cNvPr>
          <p:cNvSpPr>
            <a:spLocks noGrp="1"/>
          </p:cNvSpPr>
          <p:nvPr>
            <p:ph type="body" sz="quarter" idx="163" hasCustomPrompt="1"/>
          </p:nvPr>
        </p:nvSpPr>
        <p:spPr>
          <a:xfrm>
            <a:off x="13631176"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307777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19A3DEE5-916A-4DE8-B44E-3E4F6BF9507C}"/>
              </a:ext>
            </a:extLst>
          </p:cNvPr>
          <p:cNvSpPr txBox="1">
            <a:spLocks noChangeArrowheads="1"/>
          </p:cNvSpPr>
          <p:nvPr userDrawn="1"/>
        </p:nvSpPr>
        <p:spPr bwMode="auto">
          <a:xfrm>
            <a:off x="449704" y="15931857"/>
            <a:ext cx="2945959" cy="277301"/>
          </a:xfrm>
          <a:prstGeom prst="rect">
            <a:avLst/>
          </a:prstGeom>
          <a:noFill/>
          <a:ln w="9525">
            <a:noFill/>
            <a:miter lim="800000"/>
            <a:headEnd/>
            <a:tailEnd/>
          </a:ln>
          <a:effectLst/>
        </p:spPr>
        <p:txBody>
          <a:bodyPr wrap="square" lIns="91263" tIns="45623" rIns="91263" bIns="45623">
            <a:no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34595C33-F40C-4404-B16B-C512ACF057AC}"/>
              </a:ext>
            </a:extLst>
          </p:cNvPr>
          <p:cNvCxnSpPr>
            <a:cxnSpLocks/>
          </p:cNvCxnSpPr>
          <p:nvPr userDrawn="1"/>
        </p:nvCxnSpPr>
        <p:spPr>
          <a:xfrm>
            <a:off x="0" y="15794175"/>
            <a:ext cx="329184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09E79E39-0653-47B1-97D6-342C3FFCBC66}"/>
              </a:ext>
            </a:extLst>
          </p:cNvPr>
          <p:cNvCxnSpPr>
            <a:cxnSpLocks/>
          </p:cNvCxnSpPr>
          <p:nvPr userDrawn="1"/>
        </p:nvCxnSpPr>
        <p:spPr>
          <a:xfrm>
            <a:off x="13194891"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F04DA391-DAE3-4E57-9A66-F8925322AD02}"/>
              </a:ext>
            </a:extLst>
          </p:cNvPr>
          <p:cNvCxnSpPr>
            <a:cxnSpLocks/>
          </p:cNvCxnSpPr>
          <p:nvPr userDrawn="1"/>
        </p:nvCxnSpPr>
        <p:spPr>
          <a:xfrm>
            <a:off x="19782503"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F291EF07-795D-46DC-8398-2C5C0716ED4B}"/>
              </a:ext>
            </a:extLst>
          </p:cNvPr>
          <p:cNvCxnSpPr>
            <a:cxnSpLocks/>
          </p:cNvCxnSpPr>
          <p:nvPr userDrawn="1"/>
        </p:nvCxnSpPr>
        <p:spPr>
          <a:xfrm>
            <a:off x="26370115"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9B6454D9-674D-4FF8-A75E-4DE6F1DC8098}"/>
              </a:ext>
            </a:extLst>
          </p:cNvPr>
          <p:cNvCxnSpPr>
            <a:cxnSpLocks/>
          </p:cNvCxnSpPr>
          <p:nvPr userDrawn="1"/>
        </p:nvCxnSpPr>
        <p:spPr>
          <a:xfrm>
            <a:off x="6607279"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graphicFrame>
        <p:nvGraphicFramePr>
          <p:cNvPr id="8" name="Table 7">
            <a:extLst>
              <a:ext uri="{FF2B5EF4-FFF2-40B4-BE49-F238E27FC236}">
                <a16:creationId xmlns:a16="http://schemas.microsoft.com/office/drawing/2014/main" id="{DE9EE630-5B59-B541-9076-A0EB7327300B}"/>
              </a:ext>
            </a:extLst>
          </p:cNvPr>
          <p:cNvGraphicFramePr>
            <a:graphicFrameLocks noGrp="1"/>
          </p:cNvGraphicFramePr>
          <p:nvPr userDrawn="1">
            <p:extLst>
              <p:ext uri="{D42A27DB-BD31-4B8C-83A1-F6EECF244321}">
                <p14:modId xmlns:p14="http://schemas.microsoft.com/office/powerpoint/2010/main" val="2305908300"/>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42D6F89F-F697-B545-982A-066C99D98024}"/>
              </a:ext>
            </a:extLst>
          </p:cNvPr>
          <p:cNvGraphicFramePr>
            <a:graphicFrameLocks noGrp="1"/>
          </p:cNvGraphicFramePr>
          <p:nvPr userDrawn="1">
            <p:extLst>
              <p:ext uri="{D42A27DB-BD31-4B8C-83A1-F6EECF244321}">
                <p14:modId xmlns:p14="http://schemas.microsoft.com/office/powerpoint/2010/main" val="1952749012"/>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1509D088-77C9-5A48-B9FA-F9D4B886BAA2}"/>
              </a:ext>
            </a:extLst>
          </p:cNvPr>
          <p:cNvSpPr txBox="1">
            <a:spLocks noChangeArrowheads="1"/>
          </p:cNvSpPr>
          <p:nvPr userDrawn="1"/>
        </p:nvSpPr>
        <p:spPr bwMode="auto">
          <a:xfrm>
            <a:off x="449704" y="15931857"/>
            <a:ext cx="2945959" cy="277301"/>
          </a:xfrm>
          <a:prstGeom prst="rect">
            <a:avLst/>
          </a:prstGeom>
          <a:noFill/>
          <a:ln w="9525">
            <a:noFill/>
            <a:miter lim="800000"/>
            <a:headEnd/>
            <a:tailEnd/>
          </a:ln>
          <a:effectLst/>
        </p:spPr>
        <p:txBody>
          <a:bodyPr wrap="square" lIns="91263" tIns="45623" rIns="91263" bIns="45623">
            <a:no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 name="Straight Connector 2">
            <a:extLst>
              <a:ext uri="{FF2B5EF4-FFF2-40B4-BE49-F238E27FC236}">
                <a16:creationId xmlns:a16="http://schemas.microsoft.com/office/drawing/2014/main" id="{7795C060-667D-E949-948A-D518E434C106}"/>
              </a:ext>
            </a:extLst>
          </p:cNvPr>
          <p:cNvCxnSpPr>
            <a:cxnSpLocks/>
          </p:cNvCxnSpPr>
          <p:nvPr userDrawn="1"/>
        </p:nvCxnSpPr>
        <p:spPr>
          <a:xfrm>
            <a:off x="0" y="15794175"/>
            <a:ext cx="329184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8606B3ED-A325-A340-A8B0-72C8C6033A9C}"/>
              </a:ext>
            </a:extLst>
          </p:cNvPr>
          <p:cNvCxnSpPr>
            <a:cxnSpLocks/>
          </p:cNvCxnSpPr>
          <p:nvPr userDrawn="1"/>
        </p:nvCxnSpPr>
        <p:spPr>
          <a:xfrm>
            <a:off x="13194891"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9612B324-67B1-964F-9BCA-601017970FFA}"/>
              </a:ext>
            </a:extLst>
          </p:cNvPr>
          <p:cNvCxnSpPr>
            <a:cxnSpLocks/>
          </p:cNvCxnSpPr>
          <p:nvPr userDrawn="1"/>
        </p:nvCxnSpPr>
        <p:spPr>
          <a:xfrm>
            <a:off x="19782503"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17C557EA-1C0B-2441-8B66-7DCD1879742D}"/>
              </a:ext>
            </a:extLst>
          </p:cNvPr>
          <p:cNvCxnSpPr>
            <a:cxnSpLocks/>
          </p:cNvCxnSpPr>
          <p:nvPr userDrawn="1"/>
        </p:nvCxnSpPr>
        <p:spPr>
          <a:xfrm>
            <a:off x="26370115"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43D05AA7-E4B0-3E48-9DE1-48E543D1DB04}"/>
              </a:ext>
            </a:extLst>
          </p:cNvPr>
          <p:cNvCxnSpPr>
            <a:cxnSpLocks/>
          </p:cNvCxnSpPr>
          <p:nvPr userDrawn="1"/>
        </p:nvCxnSpPr>
        <p:spPr>
          <a:xfrm>
            <a:off x="6607279"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4681628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86A72E98-6566-4DAA-9E81-9634B9B7B997}"/>
              </a:ext>
            </a:extLst>
          </p:cNvPr>
          <p:cNvSpPr>
            <a:spLocks noGrp="1"/>
          </p:cNvSpPr>
          <p:nvPr>
            <p:ph type="body" sz="quarter" idx="10"/>
          </p:nvPr>
        </p:nvSpPr>
        <p:spPr/>
        <p:txBody>
          <a:bodyPr/>
          <a:lstStyle/>
          <a:p>
            <a:endParaRPr lang="en-US"/>
          </a:p>
        </p:txBody>
      </p:sp>
      <p:sp>
        <p:nvSpPr>
          <p:cNvPr id="22" name="Text Placeholder 21">
            <a:extLst>
              <a:ext uri="{FF2B5EF4-FFF2-40B4-BE49-F238E27FC236}">
                <a16:creationId xmlns:a16="http://schemas.microsoft.com/office/drawing/2014/main" id="{9A87B044-BA28-4C9C-996B-C4B605E7F7BB}"/>
              </a:ext>
            </a:extLst>
          </p:cNvPr>
          <p:cNvSpPr>
            <a:spLocks noGrp="1"/>
          </p:cNvSpPr>
          <p:nvPr>
            <p:ph type="body" sz="quarter" idx="20"/>
          </p:nvPr>
        </p:nvSpPr>
        <p:spPr/>
        <p:txBody>
          <a:bodyPr/>
          <a:lstStyle/>
          <a:p>
            <a:endParaRPr lang="en-US"/>
          </a:p>
        </p:txBody>
      </p:sp>
      <p:sp>
        <p:nvSpPr>
          <p:cNvPr id="23" name="Text Placeholder 22">
            <a:extLst>
              <a:ext uri="{FF2B5EF4-FFF2-40B4-BE49-F238E27FC236}">
                <a16:creationId xmlns:a16="http://schemas.microsoft.com/office/drawing/2014/main" id="{11317788-950E-410F-B242-33F7F1200D0D}"/>
              </a:ext>
            </a:extLst>
          </p:cNvPr>
          <p:cNvSpPr>
            <a:spLocks noGrp="1"/>
          </p:cNvSpPr>
          <p:nvPr>
            <p:ph type="body" sz="quarter" idx="96"/>
          </p:nvPr>
        </p:nvSpPr>
        <p:spPr/>
        <p:txBody>
          <a:bodyPr/>
          <a:lstStyle/>
          <a:p>
            <a:endParaRPr lang="en-US"/>
          </a:p>
        </p:txBody>
      </p:sp>
      <p:sp>
        <p:nvSpPr>
          <p:cNvPr id="24" name="Text Placeholder 23">
            <a:extLst>
              <a:ext uri="{FF2B5EF4-FFF2-40B4-BE49-F238E27FC236}">
                <a16:creationId xmlns:a16="http://schemas.microsoft.com/office/drawing/2014/main" id="{08A59C4E-B772-4736-8C29-920129779436}"/>
              </a:ext>
            </a:extLst>
          </p:cNvPr>
          <p:cNvSpPr>
            <a:spLocks noGrp="1"/>
          </p:cNvSpPr>
          <p:nvPr>
            <p:ph type="body" sz="quarter" idx="150"/>
          </p:nvPr>
        </p:nvSpPr>
        <p:spPr/>
        <p:txBody>
          <a:bodyPr/>
          <a:lstStyle/>
          <a:p>
            <a:endParaRPr lang="en-US"/>
          </a:p>
        </p:txBody>
      </p:sp>
      <p:sp>
        <p:nvSpPr>
          <p:cNvPr id="25" name="Text Placeholder 24">
            <a:extLst>
              <a:ext uri="{FF2B5EF4-FFF2-40B4-BE49-F238E27FC236}">
                <a16:creationId xmlns:a16="http://schemas.microsoft.com/office/drawing/2014/main" id="{2D0711D6-6293-41B3-A462-FCD27AE22F66}"/>
              </a:ext>
            </a:extLst>
          </p:cNvPr>
          <p:cNvSpPr>
            <a:spLocks noGrp="1"/>
          </p:cNvSpPr>
          <p:nvPr>
            <p:ph type="body" sz="quarter" idx="151"/>
          </p:nvPr>
        </p:nvSpPr>
        <p:spPr/>
        <p:txBody>
          <a:bodyPr/>
          <a:lstStyle/>
          <a:p>
            <a:endParaRPr lang="en-US"/>
          </a:p>
        </p:txBody>
      </p:sp>
      <p:sp>
        <p:nvSpPr>
          <p:cNvPr id="26" name="Text Placeholder 25">
            <a:extLst>
              <a:ext uri="{FF2B5EF4-FFF2-40B4-BE49-F238E27FC236}">
                <a16:creationId xmlns:a16="http://schemas.microsoft.com/office/drawing/2014/main" id="{6753E3AF-DC00-4B85-B31D-FBE78179A8A4}"/>
              </a:ext>
            </a:extLst>
          </p:cNvPr>
          <p:cNvSpPr>
            <a:spLocks noGrp="1"/>
          </p:cNvSpPr>
          <p:nvPr>
            <p:ph type="body" sz="quarter" idx="153"/>
          </p:nvPr>
        </p:nvSpPr>
        <p:spPr/>
        <p:txBody>
          <a:bodyPr/>
          <a:lstStyle/>
          <a:p>
            <a:endParaRPr lang="en-US"/>
          </a:p>
        </p:txBody>
      </p:sp>
      <p:sp>
        <p:nvSpPr>
          <p:cNvPr id="27" name="Text Placeholder 26">
            <a:extLst>
              <a:ext uri="{FF2B5EF4-FFF2-40B4-BE49-F238E27FC236}">
                <a16:creationId xmlns:a16="http://schemas.microsoft.com/office/drawing/2014/main" id="{8E3EF39C-7B87-41F4-AC2B-59C0E2794F44}"/>
              </a:ext>
            </a:extLst>
          </p:cNvPr>
          <p:cNvSpPr>
            <a:spLocks noGrp="1"/>
          </p:cNvSpPr>
          <p:nvPr>
            <p:ph type="body" sz="quarter" idx="154"/>
          </p:nvPr>
        </p:nvSpPr>
        <p:spPr/>
        <p:txBody>
          <a:bodyPr/>
          <a:lstStyle/>
          <a:p>
            <a:endParaRPr lang="en-US"/>
          </a:p>
        </p:txBody>
      </p:sp>
      <p:sp>
        <p:nvSpPr>
          <p:cNvPr id="28" name="Text Placeholder 27">
            <a:extLst>
              <a:ext uri="{FF2B5EF4-FFF2-40B4-BE49-F238E27FC236}">
                <a16:creationId xmlns:a16="http://schemas.microsoft.com/office/drawing/2014/main" id="{921B337D-FA90-4A9E-946C-41C59F40AFC3}"/>
              </a:ext>
            </a:extLst>
          </p:cNvPr>
          <p:cNvSpPr>
            <a:spLocks noGrp="1"/>
          </p:cNvSpPr>
          <p:nvPr>
            <p:ph type="body" sz="quarter" idx="155"/>
          </p:nvPr>
        </p:nvSpPr>
        <p:spPr/>
        <p:txBody>
          <a:bodyPr/>
          <a:lstStyle/>
          <a:p>
            <a:endParaRPr lang="en-US"/>
          </a:p>
        </p:txBody>
      </p:sp>
      <p:sp>
        <p:nvSpPr>
          <p:cNvPr id="29" name="Text Placeholder 28">
            <a:extLst>
              <a:ext uri="{FF2B5EF4-FFF2-40B4-BE49-F238E27FC236}">
                <a16:creationId xmlns:a16="http://schemas.microsoft.com/office/drawing/2014/main" id="{47D05561-03ED-4A5B-883E-C34C358FB9B6}"/>
              </a:ext>
            </a:extLst>
          </p:cNvPr>
          <p:cNvSpPr>
            <a:spLocks noGrp="1"/>
          </p:cNvSpPr>
          <p:nvPr>
            <p:ph type="body" sz="quarter" idx="156"/>
          </p:nvPr>
        </p:nvSpPr>
        <p:spPr/>
        <p:txBody>
          <a:bodyPr/>
          <a:lstStyle/>
          <a:p>
            <a:endParaRPr lang="en-US"/>
          </a:p>
        </p:txBody>
      </p:sp>
      <p:sp>
        <p:nvSpPr>
          <p:cNvPr id="30" name="Text Placeholder 29">
            <a:extLst>
              <a:ext uri="{FF2B5EF4-FFF2-40B4-BE49-F238E27FC236}">
                <a16:creationId xmlns:a16="http://schemas.microsoft.com/office/drawing/2014/main" id="{3CC1B956-43DE-40AE-8EDE-586CA170F5C5}"/>
              </a:ext>
            </a:extLst>
          </p:cNvPr>
          <p:cNvSpPr>
            <a:spLocks noGrp="1"/>
          </p:cNvSpPr>
          <p:nvPr>
            <p:ph type="body" sz="quarter" idx="157"/>
          </p:nvPr>
        </p:nvSpPr>
        <p:spPr/>
        <p:txBody>
          <a:bodyPr/>
          <a:lstStyle/>
          <a:p>
            <a:endParaRPr lang="en-US"/>
          </a:p>
        </p:txBody>
      </p:sp>
      <p:sp>
        <p:nvSpPr>
          <p:cNvPr id="31" name="Text Placeholder 30">
            <a:extLst>
              <a:ext uri="{FF2B5EF4-FFF2-40B4-BE49-F238E27FC236}">
                <a16:creationId xmlns:a16="http://schemas.microsoft.com/office/drawing/2014/main" id="{11FBDB1A-19A4-4837-8D2D-2243F403B805}"/>
              </a:ext>
            </a:extLst>
          </p:cNvPr>
          <p:cNvSpPr>
            <a:spLocks noGrp="1"/>
          </p:cNvSpPr>
          <p:nvPr>
            <p:ph type="body" sz="quarter" idx="158"/>
          </p:nvPr>
        </p:nvSpPr>
        <p:spPr/>
        <p:txBody>
          <a:bodyPr/>
          <a:lstStyle/>
          <a:p>
            <a:endParaRPr lang="en-US"/>
          </a:p>
        </p:txBody>
      </p:sp>
      <p:sp>
        <p:nvSpPr>
          <p:cNvPr id="32" name="Text Placeholder 31">
            <a:extLst>
              <a:ext uri="{FF2B5EF4-FFF2-40B4-BE49-F238E27FC236}">
                <a16:creationId xmlns:a16="http://schemas.microsoft.com/office/drawing/2014/main" id="{E4DD969E-1CF2-457D-A543-5DAC4D59FBB9}"/>
              </a:ext>
            </a:extLst>
          </p:cNvPr>
          <p:cNvSpPr>
            <a:spLocks noGrp="1"/>
          </p:cNvSpPr>
          <p:nvPr>
            <p:ph type="body" sz="quarter" idx="159"/>
          </p:nvPr>
        </p:nvSpPr>
        <p:spPr/>
        <p:txBody>
          <a:bodyPr/>
          <a:lstStyle/>
          <a:p>
            <a:endParaRPr lang="en-US"/>
          </a:p>
        </p:txBody>
      </p:sp>
      <p:sp>
        <p:nvSpPr>
          <p:cNvPr id="33" name="Text Placeholder 32">
            <a:extLst>
              <a:ext uri="{FF2B5EF4-FFF2-40B4-BE49-F238E27FC236}">
                <a16:creationId xmlns:a16="http://schemas.microsoft.com/office/drawing/2014/main" id="{06196411-7CA3-47FD-AD8B-75F479C4B6B9}"/>
              </a:ext>
            </a:extLst>
          </p:cNvPr>
          <p:cNvSpPr>
            <a:spLocks noGrp="1"/>
          </p:cNvSpPr>
          <p:nvPr>
            <p:ph type="body" sz="quarter" idx="160"/>
          </p:nvPr>
        </p:nvSpPr>
        <p:spPr/>
        <p:txBody>
          <a:bodyPr/>
          <a:lstStyle/>
          <a:p>
            <a:endParaRPr lang="en-US"/>
          </a:p>
        </p:txBody>
      </p:sp>
      <p:sp>
        <p:nvSpPr>
          <p:cNvPr id="34" name="Text Placeholder 33">
            <a:extLst>
              <a:ext uri="{FF2B5EF4-FFF2-40B4-BE49-F238E27FC236}">
                <a16:creationId xmlns:a16="http://schemas.microsoft.com/office/drawing/2014/main" id="{C3907EBA-AD65-4D51-9848-2B6C1670E76F}"/>
              </a:ext>
            </a:extLst>
          </p:cNvPr>
          <p:cNvSpPr>
            <a:spLocks noGrp="1"/>
          </p:cNvSpPr>
          <p:nvPr>
            <p:ph type="body" sz="quarter" idx="161"/>
          </p:nvPr>
        </p:nvSpPr>
        <p:spPr/>
        <p:txBody>
          <a:bodyPr/>
          <a:lstStyle/>
          <a:p>
            <a:endParaRPr lang="en-US"/>
          </a:p>
        </p:txBody>
      </p:sp>
      <p:sp>
        <p:nvSpPr>
          <p:cNvPr id="35" name="Text Placeholder 34">
            <a:extLst>
              <a:ext uri="{FF2B5EF4-FFF2-40B4-BE49-F238E27FC236}">
                <a16:creationId xmlns:a16="http://schemas.microsoft.com/office/drawing/2014/main" id="{50ED1933-2F9E-437C-A1F3-96DAF003F137}"/>
              </a:ext>
            </a:extLst>
          </p:cNvPr>
          <p:cNvSpPr>
            <a:spLocks noGrp="1"/>
          </p:cNvSpPr>
          <p:nvPr>
            <p:ph type="body" sz="quarter" idx="162"/>
          </p:nvPr>
        </p:nvSpPr>
        <p:spPr/>
        <p:txBody>
          <a:bodyPr/>
          <a:lstStyle/>
          <a:p>
            <a:endParaRPr lang="en-US"/>
          </a:p>
        </p:txBody>
      </p:sp>
      <p:sp>
        <p:nvSpPr>
          <p:cNvPr id="36" name="Text Placeholder 35">
            <a:extLst>
              <a:ext uri="{FF2B5EF4-FFF2-40B4-BE49-F238E27FC236}">
                <a16:creationId xmlns:a16="http://schemas.microsoft.com/office/drawing/2014/main" id="{8D17AB68-0557-4FDD-9FF4-65CDCBC0D19A}"/>
              </a:ext>
            </a:extLst>
          </p:cNvPr>
          <p:cNvSpPr>
            <a:spLocks noGrp="1"/>
          </p:cNvSpPr>
          <p:nvPr>
            <p:ph type="body" sz="quarter" idx="163"/>
          </p:nvPr>
        </p:nvSpPr>
        <p:spPr/>
        <p:txBody>
          <a:bodyPr/>
          <a:lstStyle/>
          <a:p>
            <a:endParaRPr lang="en-US"/>
          </a:p>
        </p:txBody>
      </p:sp>
      <p:graphicFrame>
        <p:nvGraphicFramePr>
          <p:cNvPr id="18" name="Table 17">
            <a:extLst>
              <a:ext uri="{FF2B5EF4-FFF2-40B4-BE49-F238E27FC236}">
                <a16:creationId xmlns:a16="http://schemas.microsoft.com/office/drawing/2014/main" id="{B6165DD6-930A-DF43-929F-15F3DAF7E51A}"/>
              </a:ext>
            </a:extLst>
          </p:cNvPr>
          <p:cNvGraphicFramePr>
            <a:graphicFrameLocks noGrp="1"/>
          </p:cNvGraphicFramePr>
          <p:nvPr>
            <p:extLst>
              <p:ext uri="{D42A27DB-BD31-4B8C-83A1-F6EECF244321}">
                <p14:modId xmlns:p14="http://schemas.microsoft.com/office/powerpoint/2010/main" val="4105902368"/>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9" name="Table 18">
            <a:extLst>
              <a:ext uri="{FF2B5EF4-FFF2-40B4-BE49-F238E27FC236}">
                <a16:creationId xmlns:a16="http://schemas.microsoft.com/office/drawing/2014/main" id="{294FFA85-ADDF-BD44-950A-3298630E193D}"/>
              </a:ext>
            </a:extLst>
          </p:cNvPr>
          <p:cNvGraphicFramePr>
            <a:graphicFrameLocks noGrp="1"/>
          </p:cNvGraphicFramePr>
          <p:nvPr>
            <p:extLst>
              <p:ext uri="{D42A27DB-BD31-4B8C-83A1-F6EECF244321}">
                <p14:modId xmlns:p14="http://schemas.microsoft.com/office/powerpoint/2010/main" val="2635855644"/>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0211301"/>
      </p:ext>
    </p:extLst>
  </p:cSld>
  <p:clrMapOvr>
    <a:masterClrMapping/>
  </p:clrMapOvr>
</p:sld>
</file>

<file path=ppt/theme/theme1.xml><?xml version="1.0" encoding="utf-8"?>
<a:theme xmlns:a="http://schemas.openxmlformats.org/drawingml/2006/main" name="36x72 Template - 5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487</TotalTime>
  <Words>816</Words>
  <Application>Microsoft Macintosh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36x72 Template - 5 columns</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 </dc:title>
  <dc:subject>Research poster presentation template </dc:subject>
  <dc:creator>PosterPresentations.com </dc:creator>
  <cp:keywords>36x72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45</cp:revision>
  <dcterms:created xsi:type="dcterms:W3CDTF">2011-04-21T17:12:27Z</dcterms:created>
  <dcterms:modified xsi:type="dcterms:W3CDTF">2019-09-07T00:52:05Z</dcterms:modified>
  <cp:category>Research poster templates </cp:category>
</cp:coreProperties>
</file>