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4"/>
  </p:notesMasterIdLst>
  <p:sldIdLst>
    <p:sldId id="256" r:id="rId3"/>
  </p:sldIdLst>
  <p:sldSz cx="438912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userDrawn="1">
          <p15:clr>
            <a:srgbClr val="A4A3A4"/>
          </p15:clr>
        </p15:guide>
        <p15:guide id="3" pos="27364" userDrawn="1">
          <p15:clr>
            <a:srgbClr val="A4A3A4"/>
          </p15:clr>
        </p15:guide>
        <p15:guide id="4" pos="3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9" autoAdjust="0"/>
    <p:restoredTop sz="94706" autoAdjust="0"/>
  </p:normalViewPr>
  <p:slideViewPr>
    <p:cSldViewPr snapToGrid="0" snapToObjects="1" showGuides="1">
      <p:cViewPr varScale="1">
        <p:scale>
          <a:sx n="40" d="100"/>
          <a:sy n="40" d="100"/>
        </p:scale>
        <p:origin x="360" y="824"/>
      </p:cViewPr>
      <p:guideLst>
        <p:guide orient="horz" pos="10367"/>
        <p:guide pos="27364"/>
        <p:guide pos="3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9144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71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792195C8-605B-4B74-A286-25C242B64A34}"/>
              </a:ext>
            </a:extLst>
          </p:cNvPr>
          <p:cNvSpPr>
            <a:spLocks noGrp="1"/>
          </p:cNvSpPr>
          <p:nvPr>
            <p:ph type="body" sz="quarter" idx="10" hasCustomPrompt="1"/>
          </p:nvPr>
        </p:nvSpPr>
        <p:spPr>
          <a:xfrm>
            <a:off x="637103" y="3174406"/>
            <a:ext cx="7589797" cy="4712295"/>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24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3" name="Text Placeholder 5">
            <a:extLst>
              <a:ext uri="{FF2B5EF4-FFF2-40B4-BE49-F238E27FC236}">
                <a16:creationId xmlns:a16="http://schemas.microsoft.com/office/drawing/2014/main" id="{192F5738-E1B8-453B-B76E-B9A0E0AE52BD}"/>
              </a:ext>
            </a:extLst>
          </p:cNvPr>
          <p:cNvSpPr>
            <a:spLocks noGrp="1"/>
          </p:cNvSpPr>
          <p:nvPr>
            <p:ph type="body" sz="quarter" idx="20" hasCustomPrompt="1"/>
          </p:nvPr>
        </p:nvSpPr>
        <p:spPr>
          <a:xfrm>
            <a:off x="685504" y="8262528"/>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B5F69B31-33ED-44E8-9365-211CF8344A86}"/>
              </a:ext>
            </a:extLst>
          </p:cNvPr>
          <p:cNvSpPr>
            <a:spLocks noGrp="1"/>
          </p:cNvSpPr>
          <p:nvPr>
            <p:ph type="body" sz="quarter" idx="96" hasCustomPrompt="1"/>
          </p:nvPr>
        </p:nvSpPr>
        <p:spPr>
          <a:xfrm>
            <a:off x="661303" y="8600256"/>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5" name="Text Placeholder 76">
            <a:extLst>
              <a:ext uri="{FF2B5EF4-FFF2-40B4-BE49-F238E27FC236}">
                <a16:creationId xmlns:a16="http://schemas.microsoft.com/office/drawing/2014/main" id="{D2F48B3F-A774-495E-922D-F4AD38D46D47}"/>
              </a:ext>
            </a:extLst>
          </p:cNvPr>
          <p:cNvSpPr>
            <a:spLocks noGrp="1"/>
          </p:cNvSpPr>
          <p:nvPr>
            <p:ph type="body" sz="quarter" idx="150" hasCustomPrompt="1"/>
          </p:nvPr>
        </p:nvSpPr>
        <p:spPr>
          <a:xfrm>
            <a:off x="637102" y="2190020"/>
            <a:ext cx="34567290" cy="654997"/>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a:extLst>
              <a:ext uri="{FF2B5EF4-FFF2-40B4-BE49-F238E27FC236}">
                <a16:creationId xmlns:a16="http://schemas.microsoft.com/office/drawing/2014/main" id="{8A62B66C-35E3-4912-B585-BBE4208F47D8}"/>
              </a:ext>
            </a:extLst>
          </p:cNvPr>
          <p:cNvSpPr>
            <a:spLocks noGrp="1"/>
          </p:cNvSpPr>
          <p:nvPr>
            <p:ph type="body" sz="quarter" idx="151" hasCustomPrompt="1"/>
          </p:nvPr>
        </p:nvSpPr>
        <p:spPr>
          <a:xfrm>
            <a:off x="637101" y="1665168"/>
            <a:ext cx="34567294" cy="470607"/>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7" name="Text Placeholder 76">
            <a:extLst>
              <a:ext uri="{FF2B5EF4-FFF2-40B4-BE49-F238E27FC236}">
                <a16:creationId xmlns:a16="http://schemas.microsoft.com/office/drawing/2014/main" id="{AFF109BD-540E-4305-BFA5-F3CDD7BBC0FA}"/>
              </a:ext>
            </a:extLst>
          </p:cNvPr>
          <p:cNvSpPr>
            <a:spLocks noGrp="1"/>
          </p:cNvSpPr>
          <p:nvPr>
            <p:ph type="body" sz="quarter" idx="153" hasCustomPrompt="1"/>
          </p:nvPr>
        </p:nvSpPr>
        <p:spPr>
          <a:xfrm>
            <a:off x="637103" y="582610"/>
            <a:ext cx="34567298" cy="1028313"/>
          </a:xfrm>
          <a:prstGeom prst="rect">
            <a:avLst/>
          </a:prstGeom>
        </p:spPr>
        <p:txBody>
          <a:bodyPr anchor="t" anchorCtr="0">
            <a:normAutofit/>
          </a:bodyPr>
          <a:lstStyle>
            <a:lvl1pPr marL="0" indent="0" algn="l">
              <a:buFontTx/>
              <a:buNone/>
              <a:defRPr sz="60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8" name="Text Placeholder 5">
            <a:extLst>
              <a:ext uri="{FF2B5EF4-FFF2-40B4-BE49-F238E27FC236}">
                <a16:creationId xmlns:a16="http://schemas.microsoft.com/office/drawing/2014/main" id="{5B918B21-E458-4805-B3C3-053C0895F81E}"/>
              </a:ext>
            </a:extLst>
          </p:cNvPr>
          <p:cNvSpPr>
            <a:spLocks noGrp="1"/>
          </p:cNvSpPr>
          <p:nvPr>
            <p:ph type="body" sz="quarter" idx="154" hasCustomPrompt="1"/>
          </p:nvPr>
        </p:nvSpPr>
        <p:spPr>
          <a:xfrm>
            <a:off x="9416823" y="3250606"/>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MATERIALS &amp; METHODS</a:t>
            </a:r>
          </a:p>
        </p:txBody>
      </p:sp>
      <p:sp>
        <p:nvSpPr>
          <p:cNvPr id="39" name="Text Placeholder 3">
            <a:extLst>
              <a:ext uri="{FF2B5EF4-FFF2-40B4-BE49-F238E27FC236}">
                <a16:creationId xmlns:a16="http://schemas.microsoft.com/office/drawing/2014/main" id="{FE5322DA-9C0D-4716-816E-20532D2CC5FD}"/>
              </a:ext>
            </a:extLst>
          </p:cNvPr>
          <p:cNvSpPr>
            <a:spLocks noGrp="1"/>
          </p:cNvSpPr>
          <p:nvPr>
            <p:ph type="body" sz="quarter" idx="155" hasCustomPrompt="1"/>
          </p:nvPr>
        </p:nvSpPr>
        <p:spPr>
          <a:xfrm>
            <a:off x="9392622" y="3588334"/>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C66C52D4-A74D-4248-A665-214AD5898F1F}"/>
              </a:ext>
            </a:extLst>
          </p:cNvPr>
          <p:cNvSpPr>
            <a:spLocks noGrp="1"/>
          </p:cNvSpPr>
          <p:nvPr>
            <p:ph type="body" sz="quarter" idx="156" hasCustomPrompt="1"/>
          </p:nvPr>
        </p:nvSpPr>
        <p:spPr>
          <a:xfrm>
            <a:off x="27027338" y="3250606"/>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RESULTS Cont’d</a:t>
            </a:r>
          </a:p>
        </p:txBody>
      </p:sp>
      <p:sp>
        <p:nvSpPr>
          <p:cNvPr id="41" name="Text Placeholder 3">
            <a:extLst>
              <a:ext uri="{FF2B5EF4-FFF2-40B4-BE49-F238E27FC236}">
                <a16:creationId xmlns:a16="http://schemas.microsoft.com/office/drawing/2014/main" id="{87709D18-2551-4877-9987-5E858A8A3D75}"/>
              </a:ext>
            </a:extLst>
          </p:cNvPr>
          <p:cNvSpPr>
            <a:spLocks noGrp="1"/>
          </p:cNvSpPr>
          <p:nvPr>
            <p:ph type="body" sz="quarter" idx="157" hasCustomPrompt="1"/>
          </p:nvPr>
        </p:nvSpPr>
        <p:spPr>
          <a:xfrm>
            <a:off x="27003136" y="3588334"/>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724BF20C-13A8-4B55-9948-41AB274371F8}"/>
              </a:ext>
            </a:extLst>
          </p:cNvPr>
          <p:cNvSpPr>
            <a:spLocks noGrp="1"/>
          </p:cNvSpPr>
          <p:nvPr>
            <p:ph type="body" sz="quarter" idx="158" hasCustomPrompt="1"/>
          </p:nvPr>
        </p:nvSpPr>
        <p:spPr>
          <a:xfrm>
            <a:off x="35681199" y="3250606"/>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CONCLUSIONS</a:t>
            </a:r>
          </a:p>
        </p:txBody>
      </p:sp>
      <p:sp>
        <p:nvSpPr>
          <p:cNvPr id="43" name="Text Placeholder 3">
            <a:extLst>
              <a:ext uri="{FF2B5EF4-FFF2-40B4-BE49-F238E27FC236}">
                <a16:creationId xmlns:a16="http://schemas.microsoft.com/office/drawing/2014/main" id="{C1C657EF-5769-4145-9FEB-9C9383E4ED4E}"/>
              </a:ext>
            </a:extLst>
          </p:cNvPr>
          <p:cNvSpPr>
            <a:spLocks noGrp="1"/>
          </p:cNvSpPr>
          <p:nvPr>
            <p:ph type="body" sz="quarter" idx="159" hasCustomPrompt="1"/>
          </p:nvPr>
        </p:nvSpPr>
        <p:spPr>
          <a:xfrm>
            <a:off x="35656998" y="3588334"/>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4" name="Text Placeholder 5">
            <a:extLst>
              <a:ext uri="{FF2B5EF4-FFF2-40B4-BE49-F238E27FC236}">
                <a16:creationId xmlns:a16="http://schemas.microsoft.com/office/drawing/2014/main" id="{EB7829A6-FB1C-4896-BE8F-0EB3527C8EAE}"/>
              </a:ext>
            </a:extLst>
          </p:cNvPr>
          <p:cNvSpPr>
            <a:spLocks noGrp="1"/>
          </p:cNvSpPr>
          <p:nvPr>
            <p:ph type="body" sz="quarter" idx="160" hasCustomPrompt="1"/>
          </p:nvPr>
        </p:nvSpPr>
        <p:spPr>
          <a:xfrm>
            <a:off x="35681199" y="8262528"/>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REFERENCES</a:t>
            </a:r>
          </a:p>
        </p:txBody>
      </p:sp>
      <p:sp>
        <p:nvSpPr>
          <p:cNvPr id="45" name="Text Placeholder 3">
            <a:extLst>
              <a:ext uri="{FF2B5EF4-FFF2-40B4-BE49-F238E27FC236}">
                <a16:creationId xmlns:a16="http://schemas.microsoft.com/office/drawing/2014/main" id="{F46EA845-589C-46C1-AE28-0F0B6B824FA4}"/>
              </a:ext>
            </a:extLst>
          </p:cNvPr>
          <p:cNvSpPr>
            <a:spLocks noGrp="1"/>
          </p:cNvSpPr>
          <p:nvPr>
            <p:ph type="body" sz="quarter" idx="161" hasCustomPrompt="1"/>
          </p:nvPr>
        </p:nvSpPr>
        <p:spPr>
          <a:xfrm>
            <a:off x="35656998" y="8600256"/>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17B17ECF-6FCE-45A0-A50F-EF9BF9D561C0}"/>
              </a:ext>
            </a:extLst>
          </p:cNvPr>
          <p:cNvSpPr>
            <a:spLocks noGrp="1"/>
          </p:cNvSpPr>
          <p:nvPr>
            <p:ph type="body" sz="quarter" idx="162" hasCustomPrompt="1"/>
          </p:nvPr>
        </p:nvSpPr>
        <p:spPr>
          <a:xfrm>
            <a:off x="18199103" y="3250606"/>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RESULTS</a:t>
            </a:r>
          </a:p>
        </p:txBody>
      </p:sp>
      <p:sp>
        <p:nvSpPr>
          <p:cNvPr id="47" name="Text Placeholder 3">
            <a:extLst>
              <a:ext uri="{FF2B5EF4-FFF2-40B4-BE49-F238E27FC236}">
                <a16:creationId xmlns:a16="http://schemas.microsoft.com/office/drawing/2014/main" id="{09D1871F-E585-4E64-8060-31B4AC28796F}"/>
              </a:ext>
            </a:extLst>
          </p:cNvPr>
          <p:cNvSpPr>
            <a:spLocks noGrp="1"/>
          </p:cNvSpPr>
          <p:nvPr>
            <p:ph type="body" sz="quarter" idx="163" hasCustomPrompt="1"/>
          </p:nvPr>
        </p:nvSpPr>
        <p:spPr>
          <a:xfrm>
            <a:off x="18174902" y="3588334"/>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29E76DE-0BD7-A34C-AA9C-4640F4516CD6}"/>
              </a:ext>
            </a:extLst>
          </p:cNvPr>
          <p:cNvSpPr>
            <a:spLocks noGrp="1"/>
          </p:cNvSpPr>
          <p:nvPr>
            <p:ph type="body" sz="quarter" idx="10" hasCustomPrompt="1"/>
          </p:nvPr>
        </p:nvSpPr>
        <p:spPr>
          <a:xfrm>
            <a:off x="637103" y="3174406"/>
            <a:ext cx="7589797" cy="4712295"/>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24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a16="http://schemas.microsoft.com/office/drawing/2014/main" id="{041F7747-73CC-FF46-AD74-EB4850058C6C}"/>
              </a:ext>
            </a:extLst>
          </p:cNvPr>
          <p:cNvSpPr>
            <a:spLocks noGrp="1"/>
          </p:cNvSpPr>
          <p:nvPr>
            <p:ph type="body" sz="quarter" idx="20" hasCustomPrompt="1"/>
          </p:nvPr>
        </p:nvSpPr>
        <p:spPr>
          <a:xfrm>
            <a:off x="685504" y="8262528"/>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a16="http://schemas.microsoft.com/office/drawing/2014/main" id="{486F6CD3-1022-8C4D-9C0F-B2711A011577}"/>
              </a:ext>
            </a:extLst>
          </p:cNvPr>
          <p:cNvSpPr>
            <a:spLocks noGrp="1"/>
          </p:cNvSpPr>
          <p:nvPr>
            <p:ph type="body" sz="quarter" idx="96" hasCustomPrompt="1"/>
          </p:nvPr>
        </p:nvSpPr>
        <p:spPr>
          <a:xfrm>
            <a:off x="661303" y="8600256"/>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 name="Text Placeholder 76">
            <a:extLst>
              <a:ext uri="{FF2B5EF4-FFF2-40B4-BE49-F238E27FC236}">
                <a16:creationId xmlns:a16="http://schemas.microsoft.com/office/drawing/2014/main" id="{86CE4590-2CB7-8745-B4D2-869ACBC329A8}"/>
              </a:ext>
            </a:extLst>
          </p:cNvPr>
          <p:cNvSpPr>
            <a:spLocks noGrp="1"/>
          </p:cNvSpPr>
          <p:nvPr>
            <p:ph type="body" sz="quarter" idx="150" hasCustomPrompt="1"/>
          </p:nvPr>
        </p:nvSpPr>
        <p:spPr>
          <a:xfrm>
            <a:off x="637102" y="2190020"/>
            <a:ext cx="34567290" cy="654997"/>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 name="Text Placeholder 76">
            <a:extLst>
              <a:ext uri="{FF2B5EF4-FFF2-40B4-BE49-F238E27FC236}">
                <a16:creationId xmlns:a16="http://schemas.microsoft.com/office/drawing/2014/main" id="{DAFA99D2-15DB-5742-91E1-6C94614252A5}"/>
              </a:ext>
            </a:extLst>
          </p:cNvPr>
          <p:cNvSpPr>
            <a:spLocks noGrp="1"/>
          </p:cNvSpPr>
          <p:nvPr>
            <p:ph type="body" sz="quarter" idx="151" hasCustomPrompt="1"/>
          </p:nvPr>
        </p:nvSpPr>
        <p:spPr>
          <a:xfrm>
            <a:off x="637101" y="1665168"/>
            <a:ext cx="34567294" cy="470607"/>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a:extLst>
              <a:ext uri="{FF2B5EF4-FFF2-40B4-BE49-F238E27FC236}">
                <a16:creationId xmlns:a16="http://schemas.microsoft.com/office/drawing/2014/main" id="{A633471A-5C68-A14D-A683-55F61BA1E23D}"/>
              </a:ext>
            </a:extLst>
          </p:cNvPr>
          <p:cNvSpPr>
            <a:spLocks noGrp="1"/>
          </p:cNvSpPr>
          <p:nvPr>
            <p:ph type="body" sz="quarter" idx="153" hasCustomPrompt="1"/>
          </p:nvPr>
        </p:nvSpPr>
        <p:spPr>
          <a:xfrm>
            <a:off x="637103" y="582610"/>
            <a:ext cx="34567298" cy="1028313"/>
          </a:xfrm>
          <a:prstGeom prst="rect">
            <a:avLst/>
          </a:prstGeom>
        </p:spPr>
        <p:txBody>
          <a:bodyPr anchor="t" anchorCtr="0">
            <a:normAutofit/>
          </a:bodyPr>
          <a:lstStyle>
            <a:lvl1pPr marL="0" indent="0" algn="l">
              <a:buFontTx/>
              <a:buNone/>
              <a:defRPr sz="60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8" name="Text Placeholder 5">
            <a:extLst>
              <a:ext uri="{FF2B5EF4-FFF2-40B4-BE49-F238E27FC236}">
                <a16:creationId xmlns:a16="http://schemas.microsoft.com/office/drawing/2014/main" id="{3362BD48-5095-E543-9EB9-690517BBCD6B}"/>
              </a:ext>
            </a:extLst>
          </p:cNvPr>
          <p:cNvSpPr>
            <a:spLocks noGrp="1"/>
          </p:cNvSpPr>
          <p:nvPr>
            <p:ph type="body" sz="quarter" idx="154" hasCustomPrompt="1"/>
          </p:nvPr>
        </p:nvSpPr>
        <p:spPr>
          <a:xfrm>
            <a:off x="9416823" y="3250606"/>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MATERIALS &amp; METHODS</a:t>
            </a:r>
          </a:p>
        </p:txBody>
      </p:sp>
      <p:sp>
        <p:nvSpPr>
          <p:cNvPr id="9" name="Text Placeholder 3">
            <a:extLst>
              <a:ext uri="{FF2B5EF4-FFF2-40B4-BE49-F238E27FC236}">
                <a16:creationId xmlns:a16="http://schemas.microsoft.com/office/drawing/2014/main" id="{5E57853C-DB09-8348-97D6-20E22ADBD282}"/>
              </a:ext>
            </a:extLst>
          </p:cNvPr>
          <p:cNvSpPr>
            <a:spLocks noGrp="1"/>
          </p:cNvSpPr>
          <p:nvPr>
            <p:ph type="body" sz="quarter" idx="155" hasCustomPrompt="1"/>
          </p:nvPr>
        </p:nvSpPr>
        <p:spPr>
          <a:xfrm>
            <a:off x="9392622" y="3588334"/>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EA05AEC3-2497-4D4F-9524-D19A4040E632}"/>
              </a:ext>
            </a:extLst>
          </p:cNvPr>
          <p:cNvSpPr>
            <a:spLocks noGrp="1"/>
          </p:cNvSpPr>
          <p:nvPr>
            <p:ph type="body" sz="quarter" idx="156" hasCustomPrompt="1"/>
          </p:nvPr>
        </p:nvSpPr>
        <p:spPr>
          <a:xfrm>
            <a:off x="27027338" y="3250606"/>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RESULTS Cont’d</a:t>
            </a:r>
          </a:p>
        </p:txBody>
      </p:sp>
      <p:sp>
        <p:nvSpPr>
          <p:cNvPr id="11" name="Text Placeholder 3">
            <a:extLst>
              <a:ext uri="{FF2B5EF4-FFF2-40B4-BE49-F238E27FC236}">
                <a16:creationId xmlns:a16="http://schemas.microsoft.com/office/drawing/2014/main" id="{687502D1-2DA0-8441-A312-F13452A62E1B}"/>
              </a:ext>
            </a:extLst>
          </p:cNvPr>
          <p:cNvSpPr>
            <a:spLocks noGrp="1"/>
          </p:cNvSpPr>
          <p:nvPr>
            <p:ph type="body" sz="quarter" idx="157" hasCustomPrompt="1"/>
          </p:nvPr>
        </p:nvSpPr>
        <p:spPr>
          <a:xfrm>
            <a:off x="27003136" y="3588334"/>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E7113B3B-7A9D-374D-AB7F-A10A25DDDF45}"/>
              </a:ext>
            </a:extLst>
          </p:cNvPr>
          <p:cNvSpPr>
            <a:spLocks noGrp="1"/>
          </p:cNvSpPr>
          <p:nvPr>
            <p:ph type="body" sz="quarter" idx="158" hasCustomPrompt="1"/>
          </p:nvPr>
        </p:nvSpPr>
        <p:spPr>
          <a:xfrm>
            <a:off x="35681199" y="3250606"/>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CONCLUSIONS</a:t>
            </a:r>
          </a:p>
        </p:txBody>
      </p:sp>
      <p:sp>
        <p:nvSpPr>
          <p:cNvPr id="13" name="Text Placeholder 3">
            <a:extLst>
              <a:ext uri="{FF2B5EF4-FFF2-40B4-BE49-F238E27FC236}">
                <a16:creationId xmlns:a16="http://schemas.microsoft.com/office/drawing/2014/main" id="{48422A48-0C34-D047-9C4C-205F297B7CF3}"/>
              </a:ext>
            </a:extLst>
          </p:cNvPr>
          <p:cNvSpPr>
            <a:spLocks noGrp="1"/>
          </p:cNvSpPr>
          <p:nvPr>
            <p:ph type="body" sz="quarter" idx="159" hasCustomPrompt="1"/>
          </p:nvPr>
        </p:nvSpPr>
        <p:spPr>
          <a:xfrm>
            <a:off x="35656998" y="3588334"/>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688E53DF-D6D2-9F43-A8DB-4CECAB390BB7}"/>
              </a:ext>
            </a:extLst>
          </p:cNvPr>
          <p:cNvSpPr>
            <a:spLocks noGrp="1"/>
          </p:cNvSpPr>
          <p:nvPr>
            <p:ph type="body" sz="quarter" idx="160" hasCustomPrompt="1"/>
          </p:nvPr>
        </p:nvSpPr>
        <p:spPr>
          <a:xfrm>
            <a:off x="35681199" y="8262528"/>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REFERENCES</a:t>
            </a:r>
          </a:p>
        </p:txBody>
      </p:sp>
      <p:sp>
        <p:nvSpPr>
          <p:cNvPr id="15" name="Text Placeholder 3">
            <a:extLst>
              <a:ext uri="{FF2B5EF4-FFF2-40B4-BE49-F238E27FC236}">
                <a16:creationId xmlns:a16="http://schemas.microsoft.com/office/drawing/2014/main" id="{62A6D1E4-4C82-1347-909C-2A9F2B1D8CE2}"/>
              </a:ext>
            </a:extLst>
          </p:cNvPr>
          <p:cNvSpPr>
            <a:spLocks noGrp="1"/>
          </p:cNvSpPr>
          <p:nvPr>
            <p:ph type="body" sz="quarter" idx="161" hasCustomPrompt="1"/>
          </p:nvPr>
        </p:nvSpPr>
        <p:spPr>
          <a:xfrm>
            <a:off x="35656998" y="8600256"/>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8BAF300A-C4B5-4C45-883B-5A55AF3FCA21}"/>
              </a:ext>
            </a:extLst>
          </p:cNvPr>
          <p:cNvSpPr>
            <a:spLocks noGrp="1"/>
          </p:cNvSpPr>
          <p:nvPr>
            <p:ph type="body" sz="quarter" idx="162" hasCustomPrompt="1"/>
          </p:nvPr>
        </p:nvSpPr>
        <p:spPr>
          <a:xfrm>
            <a:off x="18199103" y="3250606"/>
            <a:ext cx="7565597"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800" b="1" u="none" baseline="0">
                <a:solidFill>
                  <a:schemeClr val="bg1"/>
                </a:solidFill>
                <a:latin typeface="Helvetica" pitchFamily="2" charset="0"/>
              </a:defRPr>
            </a:lvl1pPr>
          </a:lstStyle>
          <a:p>
            <a:pPr lvl="0"/>
            <a:r>
              <a:rPr lang="en-US" dirty="0"/>
              <a:t>(click to edit)  RESULTS</a:t>
            </a:r>
          </a:p>
        </p:txBody>
      </p:sp>
      <p:sp>
        <p:nvSpPr>
          <p:cNvPr id="17" name="Text Placeholder 3">
            <a:extLst>
              <a:ext uri="{FF2B5EF4-FFF2-40B4-BE49-F238E27FC236}">
                <a16:creationId xmlns:a16="http://schemas.microsoft.com/office/drawing/2014/main" id="{D66B6992-71E8-FB4F-8A14-E466EA50E332}"/>
              </a:ext>
            </a:extLst>
          </p:cNvPr>
          <p:cNvSpPr>
            <a:spLocks noGrp="1"/>
          </p:cNvSpPr>
          <p:nvPr>
            <p:ph type="body" sz="quarter" idx="163" hasCustomPrompt="1"/>
          </p:nvPr>
        </p:nvSpPr>
        <p:spPr>
          <a:xfrm>
            <a:off x="18174902" y="3588334"/>
            <a:ext cx="7565597" cy="310896"/>
          </a:xfrm>
          <a:prstGeom prst="rect">
            <a:avLst/>
          </a:prstGeom>
        </p:spPr>
        <p:txBody>
          <a:bodyPr wrap="square" lIns="228589" tIns="228589" rIns="228589" bIns="228589" anchor="ctr" anchorCtr="0">
            <a:noAutofit/>
          </a:bodyPr>
          <a:lstStyle>
            <a:lvl1pPr marL="0" indent="0">
              <a:buNone/>
              <a:defRPr sz="1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19A3DEE5-916A-4DE8-B44E-3E4F6BF9507C}"/>
              </a:ext>
            </a:extLst>
          </p:cNvPr>
          <p:cNvSpPr txBox="1">
            <a:spLocks noChangeArrowheads="1"/>
          </p:cNvSpPr>
          <p:nvPr userDrawn="1"/>
        </p:nvSpPr>
        <p:spPr bwMode="auto">
          <a:xfrm>
            <a:off x="599606" y="15931858"/>
            <a:ext cx="3927945" cy="277301"/>
          </a:xfrm>
          <a:prstGeom prst="rect">
            <a:avLst/>
          </a:prstGeom>
          <a:noFill/>
          <a:ln w="9525">
            <a:noFill/>
            <a:miter lim="800000"/>
            <a:headEnd/>
            <a:tailEnd/>
          </a:ln>
          <a:effectLst/>
        </p:spPr>
        <p:txBody>
          <a:bodyPr wrap="square" lIns="91263" tIns="45623" rIns="91263" bIns="45623">
            <a:no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34595C33-F40C-4404-B16B-C512ACF057AC}"/>
              </a:ext>
            </a:extLst>
          </p:cNvPr>
          <p:cNvCxnSpPr>
            <a:cxnSpLocks/>
          </p:cNvCxnSpPr>
          <p:nvPr userDrawn="1"/>
        </p:nvCxnSpPr>
        <p:spPr>
          <a:xfrm>
            <a:off x="0" y="15794175"/>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09E79E39-0653-47B1-97D6-342C3FFCBC66}"/>
              </a:ext>
            </a:extLst>
          </p:cNvPr>
          <p:cNvCxnSpPr>
            <a:cxnSpLocks/>
          </p:cNvCxnSpPr>
          <p:nvPr userDrawn="1"/>
        </p:nvCxnSpPr>
        <p:spPr>
          <a:xfrm>
            <a:off x="17593188"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04DA391-DAE3-4E57-9A66-F8925322AD02}"/>
              </a:ext>
            </a:extLst>
          </p:cNvPr>
          <p:cNvCxnSpPr>
            <a:cxnSpLocks/>
          </p:cNvCxnSpPr>
          <p:nvPr userDrawn="1"/>
        </p:nvCxnSpPr>
        <p:spPr>
          <a:xfrm>
            <a:off x="26376671"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F291EF07-795D-46DC-8398-2C5C0716ED4B}"/>
              </a:ext>
            </a:extLst>
          </p:cNvPr>
          <p:cNvCxnSpPr>
            <a:cxnSpLocks/>
          </p:cNvCxnSpPr>
          <p:nvPr userDrawn="1"/>
        </p:nvCxnSpPr>
        <p:spPr>
          <a:xfrm>
            <a:off x="35160153"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9B6454D9-674D-4FF8-A75E-4DE6F1DC8098}"/>
              </a:ext>
            </a:extLst>
          </p:cNvPr>
          <p:cNvCxnSpPr>
            <a:cxnSpLocks/>
          </p:cNvCxnSpPr>
          <p:nvPr userDrawn="1"/>
        </p:nvCxnSpPr>
        <p:spPr>
          <a:xfrm>
            <a:off x="8809705"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8" name="Table 7">
            <a:extLst>
              <a:ext uri="{FF2B5EF4-FFF2-40B4-BE49-F238E27FC236}">
                <a16:creationId xmlns:a16="http://schemas.microsoft.com/office/drawing/2014/main" id="{4D639F45-CF6D-A145-B091-C509692A1642}"/>
              </a:ext>
            </a:extLst>
          </p:cNvPr>
          <p:cNvGraphicFramePr>
            <a:graphicFrameLocks noGrp="1"/>
          </p:cNvGraphicFramePr>
          <p:nvPr userDrawn="1">
            <p:extLst>
              <p:ext uri="{D42A27DB-BD31-4B8C-83A1-F6EECF244321}">
                <p14:modId xmlns:p14="http://schemas.microsoft.com/office/powerpoint/2010/main" val="1008338153"/>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835627BD-F6F4-3A4C-91AD-10B777AD8FCA}"/>
              </a:ext>
            </a:extLst>
          </p:cNvPr>
          <p:cNvGraphicFramePr>
            <a:graphicFrameLocks noGrp="1"/>
          </p:cNvGraphicFramePr>
          <p:nvPr userDrawn="1">
            <p:extLst>
              <p:ext uri="{D42A27DB-BD31-4B8C-83A1-F6EECF244321}">
                <p14:modId xmlns:p14="http://schemas.microsoft.com/office/powerpoint/2010/main" val="3864752185"/>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7D072A73-3084-4E4D-9475-8A8D5BD98EB3}"/>
              </a:ext>
            </a:extLst>
          </p:cNvPr>
          <p:cNvSpPr txBox="1">
            <a:spLocks noChangeArrowheads="1"/>
          </p:cNvSpPr>
          <p:nvPr userDrawn="1"/>
        </p:nvSpPr>
        <p:spPr bwMode="auto">
          <a:xfrm>
            <a:off x="599606" y="15931858"/>
            <a:ext cx="3927945" cy="277301"/>
          </a:xfrm>
          <a:prstGeom prst="rect">
            <a:avLst/>
          </a:prstGeom>
          <a:noFill/>
          <a:ln w="9525">
            <a:noFill/>
            <a:miter lim="800000"/>
            <a:headEnd/>
            <a:tailEnd/>
          </a:ln>
          <a:effectLst/>
        </p:spPr>
        <p:txBody>
          <a:bodyPr wrap="square" lIns="91263" tIns="45623" rIns="91263" bIns="45623">
            <a:no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378599BB-9A58-504C-92D1-FD9D268DE2F4}"/>
              </a:ext>
            </a:extLst>
          </p:cNvPr>
          <p:cNvCxnSpPr>
            <a:cxnSpLocks/>
          </p:cNvCxnSpPr>
          <p:nvPr userDrawn="1"/>
        </p:nvCxnSpPr>
        <p:spPr>
          <a:xfrm>
            <a:off x="0" y="15794175"/>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33761B54-10E8-B641-9654-EE9CFC069F21}"/>
              </a:ext>
            </a:extLst>
          </p:cNvPr>
          <p:cNvCxnSpPr>
            <a:cxnSpLocks/>
          </p:cNvCxnSpPr>
          <p:nvPr userDrawn="1"/>
        </p:nvCxnSpPr>
        <p:spPr>
          <a:xfrm>
            <a:off x="17593188"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0549C5D3-486B-8B4D-A57E-B75146DAC7B3}"/>
              </a:ext>
            </a:extLst>
          </p:cNvPr>
          <p:cNvCxnSpPr>
            <a:cxnSpLocks/>
          </p:cNvCxnSpPr>
          <p:nvPr userDrawn="1"/>
        </p:nvCxnSpPr>
        <p:spPr>
          <a:xfrm>
            <a:off x="26376671"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8EAA06EA-233B-3745-A1E9-AF13A31A04E2}"/>
              </a:ext>
            </a:extLst>
          </p:cNvPr>
          <p:cNvCxnSpPr>
            <a:cxnSpLocks/>
          </p:cNvCxnSpPr>
          <p:nvPr userDrawn="1"/>
        </p:nvCxnSpPr>
        <p:spPr>
          <a:xfrm>
            <a:off x="35160153"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9EB5AB16-0CB7-074C-8EEC-45726B54987F}"/>
              </a:ext>
            </a:extLst>
          </p:cNvPr>
          <p:cNvCxnSpPr>
            <a:cxnSpLocks/>
          </p:cNvCxnSpPr>
          <p:nvPr userDrawn="1"/>
        </p:nvCxnSpPr>
        <p:spPr>
          <a:xfrm>
            <a:off x="8809705" y="3248761"/>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6A72E98-6566-4DAA-9E81-9634B9B7B997}"/>
              </a:ext>
            </a:extLst>
          </p:cNvPr>
          <p:cNvSpPr>
            <a:spLocks noGrp="1"/>
          </p:cNvSpPr>
          <p:nvPr>
            <p:ph type="body" sz="quarter" idx="10"/>
          </p:nvPr>
        </p:nvSpPr>
        <p:spPr/>
        <p:txBody>
          <a:bodyPr/>
          <a:lstStyle/>
          <a:p>
            <a:endParaRPr lang="en-US" dirty="0"/>
          </a:p>
        </p:txBody>
      </p:sp>
      <p:sp>
        <p:nvSpPr>
          <p:cNvPr id="22" name="Text Placeholder 21">
            <a:extLst>
              <a:ext uri="{FF2B5EF4-FFF2-40B4-BE49-F238E27FC236}">
                <a16:creationId xmlns:a16="http://schemas.microsoft.com/office/drawing/2014/main" id="{9A87B044-BA28-4C9C-996B-C4B605E7F7BB}"/>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11317788-950E-410F-B242-33F7F1200D0D}"/>
              </a:ext>
            </a:extLst>
          </p:cNvPr>
          <p:cNvSpPr>
            <a:spLocks noGrp="1"/>
          </p:cNvSpPr>
          <p:nvPr>
            <p:ph type="body" sz="quarter" idx="96"/>
          </p:nvPr>
        </p:nvSpPr>
        <p:spPr/>
        <p:txBody>
          <a:bodyPr/>
          <a:lstStyle/>
          <a:p>
            <a:endParaRPr lang="en-US"/>
          </a:p>
        </p:txBody>
      </p:sp>
      <p:sp>
        <p:nvSpPr>
          <p:cNvPr id="24" name="Text Placeholder 23">
            <a:extLst>
              <a:ext uri="{FF2B5EF4-FFF2-40B4-BE49-F238E27FC236}">
                <a16:creationId xmlns:a16="http://schemas.microsoft.com/office/drawing/2014/main" id="{08A59C4E-B772-4736-8C29-920129779436}"/>
              </a:ext>
            </a:extLst>
          </p:cNvPr>
          <p:cNvSpPr>
            <a:spLocks noGrp="1"/>
          </p:cNvSpPr>
          <p:nvPr>
            <p:ph type="body" sz="quarter" idx="150"/>
          </p:nvPr>
        </p:nvSpPr>
        <p:spPr/>
        <p:txBody>
          <a:bodyPr/>
          <a:lstStyle/>
          <a:p>
            <a:endParaRPr lang="en-US"/>
          </a:p>
        </p:txBody>
      </p:sp>
      <p:sp>
        <p:nvSpPr>
          <p:cNvPr id="25" name="Text Placeholder 24">
            <a:extLst>
              <a:ext uri="{FF2B5EF4-FFF2-40B4-BE49-F238E27FC236}">
                <a16:creationId xmlns:a16="http://schemas.microsoft.com/office/drawing/2014/main" id="{2D0711D6-6293-41B3-A462-FCD27AE22F66}"/>
              </a:ext>
            </a:extLst>
          </p:cNvPr>
          <p:cNvSpPr>
            <a:spLocks noGrp="1"/>
          </p:cNvSpPr>
          <p:nvPr>
            <p:ph type="body" sz="quarter" idx="151"/>
          </p:nvPr>
        </p:nvSpPr>
        <p:spPr/>
        <p:txBody>
          <a:bodyPr>
            <a:normAutofit fontScale="92500" lnSpcReduction="10000"/>
          </a:bodyPr>
          <a:lstStyle/>
          <a:p>
            <a:endParaRPr lang="en-US"/>
          </a:p>
        </p:txBody>
      </p:sp>
      <p:sp>
        <p:nvSpPr>
          <p:cNvPr id="26" name="Text Placeholder 25">
            <a:extLst>
              <a:ext uri="{FF2B5EF4-FFF2-40B4-BE49-F238E27FC236}">
                <a16:creationId xmlns:a16="http://schemas.microsoft.com/office/drawing/2014/main" id="{6753E3AF-DC00-4B85-B31D-FBE78179A8A4}"/>
              </a:ext>
            </a:extLst>
          </p:cNvPr>
          <p:cNvSpPr>
            <a:spLocks noGrp="1"/>
          </p:cNvSpPr>
          <p:nvPr>
            <p:ph type="body" sz="quarter" idx="153"/>
          </p:nvPr>
        </p:nvSpPr>
        <p:spPr/>
        <p:txBody>
          <a:bodyPr/>
          <a:lstStyle/>
          <a:p>
            <a:endParaRPr lang="en-US"/>
          </a:p>
        </p:txBody>
      </p:sp>
      <p:sp>
        <p:nvSpPr>
          <p:cNvPr id="27" name="Text Placeholder 26">
            <a:extLst>
              <a:ext uri="{FF2B5EF4-FFF2-40B4-BE49-F238E27FC236}">
                <a16:creationId xmlns:a16="http://schemas.microsoft.com/office/drawing/2014/main" id="{8E3EF39C-7B87-41F4-AC2B-59C0E2794F44}"/>
              </a:ext>
            </a:extLst>
          </p:cNvPr>
          <p:cNvSpPr>
            <a:spLocks noGrp="1"/>
          </p:cNvSpPr>
          <p:nvPr>
            <p:ph type="body" sz="quarter" idx="154"/>
          </p:nvPr>
        </p:nvSpPr>
        <p:spPr/>
        <p:txBody>
          <a:bodyPr/>
          <a:lstStyle/>
          <a:p>
            <a:endParaRPr lang="en-US"/>
          </a:p>
        </p:txBody>
      </p:sp>
      <p:sp>
        <p:nvSpPr>
          <p:cNvPr id="28" name="Text Placeholder 27">
            <a:extLst>
              <a:ext uri="{FF2B5EF4-FFF2-40B4-BE49-F238E27FC236}">
                <a16:creationId xmlns:a16="http://schemas.microsoft.com/office/drawing/2014/main" id="{921B337D-FA90-4A9E-946C-41C59F40AFC3}"/>
              </a:ext>
            </a:extLst>
          </p:cNvPr>
          <p:cNvSpPr>
            <a:spLocks noGrp="1"/>
          </p:cNvSpPr>
          <p:nvPr>
            <p:ph type="body" sz="quarter" idx="155"/>
          </p:nvPr>
        </p:nvSpPr>
        <p:spPr/>
        <p:txBody>
          <a:bodyPr/>
          <a:lstStyle/>
          <a:p>
            <a:endParaRPr lang="en-US"/>
          </a:p>
        </p:txBody>
      </p:sp>
      <p:sp>
        <p:nvSpPr>
          <p:cNvPr id="29" name="Text Placeholder 28">
            <a:extLst>
              <a:ext uri="{FF2B5EF4-FFF2-40B4-BE49-F238E27FC236}">
                <a16:creationId xmlns:a16="http://schemas.microsoft.com/office/drawing/2014/main" id="{47D05561-03ED-4A5B-883E-C34C358FB9B6}"/>
              </a:ext>
            </a:extLst>
          </p:cNvPr>
          <p:cNvSpPr>
            <a:spLocks noGrp="1"/>
          </p:cNvSpPr>
          <p:nvPr>
            <p:ph type="body" sz="quarter" idx="156"/>
          </p:nvPr>
        </p:nvSpPr>
        <p:spPr/>
        <p:txBody>
          <a:bodyPr/>
          <a:lstStyle/>
          <a:p>
            <a:endParaRPr lang="en-US" dirty="0"/>
          </a:p>
        </p:txBody>
      </p:sp>
      <p:sp>
        <p:nvSpPr>
          <p:cNvPr id="30" name="Text Placeholder 29">
            <a:extLst>
              <a:ext uri="{FF2B5EF4-FFF2-40B4-BE49-F238E27FC236}">
                <a16:creationId xmlns:a16="http://schemas.microsoft.com/office/drawing/2014/main" id="{3CC1B956-43DE-40AE-8EDE-586CA170F5C5}"/>
              </a:ext>
            </a:extLst>
          </p:cNvPr>
          <p:cNvSpPr>
            <a:spLocks noGrp="1"/>
          </p:cNvSpPr>
          <p:nvPr>
            <p:ph type="body" sz="quarter" idx="157"/>
          </p:nvPr>
        </p:nvSpPr>
        <p:spPr/>
        <p:txBody>
          <a:bodyPr/>
          <a:lstStyle/>
          <a:p>
            <a:endParaRPr lang="en-US"/>
          </a:p>
        </p:txBody>
      </p:sp>
      <p:sp>
        <p:nvSpPr>
          <p:cNvPr id="31" name="Text Placeholder 30">
            <a:extLst>
              <a:ext uri="{FF2B5EF4-FFF2-40B4-BE49-F238E27FC236}">
                <a16:creationId xmlns:a16="http://schemas.microsoft.com/office/drawing/2014/main" id="{11FBDB1A-19A4-4837-8D2D-2243F403B805}"/>
              </a:ext>
            </a:extLst>
          </p:cNvPr>
          <p:cNvSpPr>
            <a:spLocks noGrp="1"/>
          </p:cNvSpPr>
          <p:nvPr>
            <p:ph type="body" sz="quarter" idx="158"/>
          </p:nvPr>
        </p:nvSpPr>
        <p:spPr/>
        <p:txBody>
          <a:bodyPr/>
          <a:lstStyle/>
          <a:p>
            <a:endParaRPr lang="en-US"/>
          </a:p>
        </p:txBody>
      </p:sp>
      <p:sp>
        <p:nvSpPr>
          <p:cNvPr id="32" name="Text Placeholder 31">
            <a:extLst>
              <a:ext uri="{FF2B5EF4-FFF2-40B4-BE49-F238E27FC236}">
                <a16:creationId xmlns:a16="http://schemas.microsoft.com/office/drawing/2014/main" id="{E4DD969E-1CF2-457D-A543-5DAC4D59FBB9}"/>
              </a:ext>
            </a:extLst>
          </p:cNvPr>
          <p:cNvSpPr>
            <a:spLocks noGrp="1"/>
          </p:cNvSpPr>
          <p:nvPr>
            <p:ph type="body" sz="quarter" idx="159"/>
          </p:nvPr>
        </p:nvSpPr>
        <p:spPr/>
        <p:txBody>
          <a:bodyPr/>
          <a:lstStyle/>
          <a:p>
            <a:endParaRPr lang="en-US"/>
          </a:p>
        </p:txBody>
      </p:sp>
      <p:sp>
        <p:nvSpPr>
          <p:cNvPr id="33" name="Text Placeholder 32">
            <a:extLst>
              <a:ext uri="{FF2B5EF4-FFF2-40B4-BE49-F238E27FC236}">
                <a16:creationId xmlns:a16="http://schemas.microsoft.com/office/drawing/2014/main" id="{06196411-7CA3-47FD-AD8B-75F479C4B6B9}"/>
              </a:ext>
            </a:extLst>
          </p:cNvPr>
          <p:cNvSpPr>
            <a:spLocks noGrp="1"/>
          </p:cNvSpPr>
          <p:nvPr>
            <p:ph type="body" sz="quarter" idx="160"/>
          </p:nvPr>
        </p:nvSpPr>
        <p:spPr/>
        <p:txBody>
          <a:bodyPr/>
          <a:lstStyle/>
          <a:p>
            <a:endParaRPr lang="en-US"/>
          </a:p>
        </p:txBody>
      </p:sp>
      <p:sp>
        <p:nvSpPr>
          <p:cNvPr id="34" name="Text Placeholder 33">
            <a:extLst>
              <a:ext uri="{FF2B5EF4-FFF2-40B4-BE49-F238E27FC236}">
                <a16:creationId xmlns:a16="http://schemas.microsoft.com/office/drawing/2014/main" id="{C3907EBA-AD65-4D51-9848-2B6C1670E76F}"/>
              </a:ext>
            </a:extLst>
          </p:cNvPr>
          <p:cNvSpPr>
            <a:spLocks noGrp="1"/>
          </p:cNvSpPr>
          <p:nvPr>
            <p:ph type="body" sz="quarter" idx="161"/>
          </p:nvPr>
        </p:nvSpPr>
        <p:spPr/>
        <p:txBody>
          <a:bodyPr/>
          <a:lstStyle/>
          <a:p>
            <a:endParaRPr lang="en-US"/>
          </a:p>
        </p:txBody>
      </p:sp>
      <p:sp>
        <p:nvSpPr>
          <p:cNvPr id="35" name="Text Placeholder 34">
            <a:extLst>
              <a:ext uri="{FF2B5EF4-FFF2-40B4-BE49-F238E27FC236}">
                <a16:creationId xmlns:a16="http://schemas.microsoft.com/office/drawing/2014/main" id="{50ED1933-2F9E-437C-A1F3-96DAF003F137}"/>
              </a:ext>
            </a:extLst>
          </p:cNvPr>
          <p:cNvSpPr>
            <a:spLocks noGrp="1"/>
          </p:cNvSpPr>
          <p:nvPr>
            <p:ph type="body" sz="quarter" idx="162"/>
          </p:nvPr>
        </p:nvSpPr>
        <p:spPr/>
        <p:txBody>
          <a:bodyPr/>
          <a:lstStyle/>
          <a:p>
            <a:endParaRPr lang="en-US"/>
          </a:p>
        </p:txBody>
      </p:sp>
      <p:sp>
        <p:nvSpPr>
          <p:cNvPr id="36" name="Text Placeholder 35">
            <a:extLst>
              <a:ext uri="{FF2B5EF4-FFF2-40B4-BE49-F238E27FC236}">
                <a16:creationId xmlns:a16="http://schemas.microsoft.com/office/drawing/2014/main" id="{8D17AB68-0557-4FDD-9FF4-65CDCBC0D19A}"/>
              </a:ext>
            </a:extLst>
          </p:cNvPr>
          <p:cNvSpPr>
            <a:spLocks noGrp="1"/>
          </p:cNvSpPr>
          <p:nvPr>
            <p:ph type="body" sz="quarter" idx="163"/>
          </p:nvPr>
        </p:nvSpPr>
        <p:spPr/>
        <p:txBody>
          <a:bodyPr/>
          <a:lstStyle/>
          <a:p>
            <a:endParaRPr lang="en-US"/>
          </a:p>
        </p:txBody>
      </p:sp>
    </p:spTree>
    <p:extLst>
      <p:ext uri="{BB962C8B-B14F-4D97-AF65-F5344CB8AC3E}">
        <p14:creationId xmlns:p14="http://schemas.microsoft.com/office/powerpoint/2010/main" val="120211301"/>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489</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36x72 Template - 5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46</cp:revision>
  <dcterms:created xsi:type="dcterms:W3CDTF">2011-04-21T17:12:27Z</dcterms:created>
  <dcterms:modified xsi:type="dcterms:W3CDTF">2019-09-07T00:49:57Z</dcterms:modified>
  <cp:category>Research poster templates </cp:category>
</cp:coreProperties>
</file>