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4" r:id="rId2"/>
  </p:sldMasterIdLst>
  <p:notesMasterIdLst>
    <p:notesMasterId r:id="rId4"/>
  </p:notesMasterIdLst>
  <p:sldIdLst>
    <p:sldId id="256" r:id="rId3"/>
  </p:sldIdLst>
  <p:sldSz cx="27432000" cy="19202400"/>
  <p:notesSz cx="6858000" cy="9144000"/>
  <p:defaultTex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5" userDrawn="1">
          <p15:clr>
            <a:srgbClr val="A4A3A4"/>
          </p15:clr>
        </p15:guide>
        <p15:guide id="3" pos="17103" userDrawn="1">
          <p15:clr>
            <a:srgbClr val="A4A3A4"/>
          </p15:clr>
        </p15:guide>
        <p15:guide id="4" pos="21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89" autoAdjust="0"/>
    <p:restoredTop sz="94706" autoAdjust="0"/>
  </p:normalViewPr>
  <p:slideViewPr>
    <p:cSldViewPr snapToGrid="0" snapToObjects="1" showGuides="1">
      <p:cViewPr varScale="1">
        <p:scale>
          <a:sx n="44" d="100"/>
          <a:sy n="44" d="100"/>
        </p:scale>
        <p:origin x="2016" y="240"/>
      </p:cViewPr>
      <p:guideLst>
        <p:guide orient="horz" pos="12095"/>
        <p:guide pos="17103"/>
        <p:guide pos="2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2821436" rtl="0" eaLnBrk="1" latinLnBrk="0" hangingPunct="1">
      <a:defRPr sz="3800" kern="1200">
        <a:solidFill>
          <a:schemeClr val="tx1"/>
        </a:solidFill>
        <a:latin typeface="+mn-lt"/>
        <a:ea typeface="+mn-ea"/>
        <a:cs typeface="+mn-cs"/>
      </a:defRPr>
    </a:lvl1pPr>
    <a:lvl2pPr marL="1410719" algn="l" defTabSz="2821436" rtl="0" eaLnBrk="1" latinLnBrk="0" hangingPunct="1">
      <a:defRPr sz="3800" kern="1200">
        <a:solidFill>
          <a:schemeClr val="tx1"/>
        </a:solidFill>
        <a:latin typeface="+mn-lt"/>
        <a:ea typeface="+mn-ea"/>
        <a:cs typeface="+mn-cs"/>
      </a:defRPr>
    </a:lvl2pPr>
    <a:lvl3pPr marL="2821436" algn="l" defTabSz="2821436" rtl="0" eaLnBrk="1" latinLnBrk="0" hangingPunct="1">
      <a:defRPr sz="3800" kern="1200">
        <a:solidFill>
          <a:schemeClr val="tx1"/>
        </a:solidFill>
        <a:latin typeface="+mn-lt"/>
        <a:ea typeface="+mn-ea"/>
        <a:cs typeface="+mn-cs"/>
      </a:defRPr>
    </a:lvl3pPr>
    <a:lvl4pPr marL="4232155" algn="l" defTabSz="2821436" rtl="0" eaLnBrk="1" latinLnBrk="0" hangingPunct="1">
      <a:defRPr sz="3800" kern="1200">
        <a:solidFill>
          <a:schemeClr val="tx1"/>
        </a:solidFill>
        <a:latin typeface="+mn-lt"/>
        <a:ea typeface="+mn-ea"/>
        <a:cs typeface="+mn-cs"/>
      </a:defRPr>
    </a:lvl4pPr>
    <a:lvl5pPr marL="5642872" algn="l" defTabSz="2821436" rtl="0" eaLnBrk="1" latinLnBrk="0" hangingPunct="1">
      <a:defRPr sz="3800" kern="1200">
        <a:solidFill>
          <a:schemeClr val="tx1"/>
        </a:solidFill>
        <a:latin typeface="+mn-lt"/>
        <a:ea typeface="+mn-ea"/>
        <a:cs typeface="+mn-cs"/>
      </a:defRPr>
    </a:lvl5pPr>
    <a:lvl6pPr marL="7053590" algn="l" defTabSz="2821436" rtl="0" eaLnBrk="1" latinLnBrk="0" hangingPunct="1">
      <a:defRPr sz="3800" kern="1200">
        <a:solidFill>
          <a:schemeClr val="tx1"/>
        </a:solidFill>
        <a:latin typeface="+mn-lt"/>
        <a:ea typeface="+mn-ea"/>
        <a:cs typeface="+mn-cs"/>
      </a:defRPr>
    </a:lvl6pPr>
    <a:lvl7pPr marL="8464309" algn="l" defTabSz="2821436" rtl="0" eaLnBrk="1" latinLnBrk="0" hangingPunct="1">
      <a:defRPr sz="3800" kern="1200">
        <a:solidFill>
          <a:schemeClr val="tx1"/>
        </a:solidFill>
        <a:latin typeface="+mn-lt"/>
        <a:ea typeface="+mn-ea"/>
        <a:cs typeface="+mn-cs"/>
      </a:defRPr>
    </a:lvl7pPr>
    <a:lvl8pPr marL="9875027" algn="l" defTabSz="2821436" rtl="0" eaLnBrk="1" latinLnBrk="0" hangingPunct="1">
      <a:defRPr sz="3800" kern="1200">
        <a:solidFill>
          <a:schemeClr val="tx1"/>
        </a:solidFill>
        <a:latin typeface="+mn-lt"/>
        <a:ea typeface="+mn-ea"/>
        <a:cs typeface="+mn-cs"/>
      </a:defRPr>
    </a:lvl8pPr>
    <a:lvl9pPr marL="11285745" algn="l" defTabSz="2821436" rtl="0" eaLnBrk="1" latinLnBrk="0" hangingPunct="1">
      <a:defRPr sz="3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685800"/>
            <a:ext cx="48990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52712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72 Template - 5 column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792195C8-605B-4B74-A286-25C242B64A34}"/>
              </a:ext>
            </a:extLst>
          </p:cNvPr>
          <p:cNvSpPr>
            <a:spLocks noGrp="1"/>
          </p:cNvSpPr>
          <p:nvPr>
            <p:ph type="body" sz="quarter" idx="10" hasCustomPrompt="1"/>
          </p:nvPr>
        </p:nvSpPr>
        <p:spPr>
          <a:xfrm>
            <a:off x="398190" y="3703474"/>
            <a:ext cx="4743623" cy="5497678"/>
          </a:xfrm>
          <a:prstGeom prst="rect">
            <a:avLst/>
          </a:prstGeom>
          <a:solidFill>
            <a:schemeClr val="bg2"/>
          </a:solidFill>
        </p:spPr>
        <p:txBody>
          <a:bodyPr wrap="square" lIns="228589" tIns="228589" rIns="228589" bIns="228589">
            <a:noAutofit/>
          </a:bodyPr>
          <a:lstStyle>
            <a:lvl1pPr marL="0" marR="0" indent="0" algn="l" defTabSz="2743063" rtl="0" eaLnBrk="1" fontAlgn="auto" latinLnBrk="0" hangingPunct="1">
              <a:lnSpc>
                <a:spcPct val="100000"/>
              </a:lnSpc>
              <a:spcBef>
                <a:spcPct val="20000"/>
              </a:spcBef>
              <a:spcAft>
                <a:spcPts val="0"/>
              </a:spcAft>
              <a:buClrTx/>
              <a:buSzTx/>
              <a:buFont typeface="Arial" pitchFamily="34" charset="0"/>
              <a:buNone/>
              <a:tabLst/>
              <a:defRPr sz="2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3" name="Text Placeholder 5">
            <a:extLst>
              <a:ext uri="{FF2B5EF4-FFF2-40B4-BE49-F238E27FC236}">
                <a16:creationId xmlns:a16="http://schemas.microsoft.com/office/drawing/2014/main" id="{192F5738-E1B8-453B-B76E-B9A0E0AE52BD}"/>
              </a:ext>
            </a:extLst>
          </p:cNvPr>
          <p:cNvSpPr>
            <a:spLocks noGrp="1"/>
          </p:cNvSpPr>
          <p:nvPr>
            <p:ph type="body" sz="quarter" idx="20" hasCustomPrompt="1"/>
          </p:nvPr>
        </p:nvSpPr>
        <p:spPr>
          <a:xfrm>
            <a:off x="428440" y="9639616"/>
            <a:ext cx="472849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OBJECTIVES</a:t>
            </a:r>
          </a:p>
        </p:txBody>
      </p:sp>
      <p:sp>
        <p:nvSpPr>
          <p:cNvPr id="34" name="Text Placeholder 3">
            <a:extLst>
              <a:ext uri="{FF2B5EF4-FFF2-40B4-BE49-F238E27FC236}">
                <a16:creationId xmlns:a16="http://schemas.microsoft.com/office/drawing/2014/main" id="{B5F69B31-33ED-44E8-9365-211CF8344A86}"/>
              </a:ext>
            </a:extLst>
          </p:cNvPr>
          <p:cNvSpPr>
            <a:spLocks noGrp="1"/>
          </p:cNvSpPr>
          <p:nvPr>
            <p:ph type="body" sz="quarter" idx="96" hasCustomPrompt="1"/>
          </p:nvPr>
        </p:nvSpPr>
        <p:spPr>
          <a:xfrm>
            <a:off x="413315" y="10033632"/>
            <a:ext cx="472849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35" name="Text Placeholder 76">
            <a:extLst>
              <a:ext uri="{FF2B5EF4-FFF2-40B4-BE49-F238E27FC236}">
                <a16:creationId xmlns:a16="http://schemas.microsoft.com/office/drawing/2014/main" id="{D2F48B3F-A774-495E-922D-F4AD38D46D47}"/>
              </a:ext>
            </a:extLst>
          </p:cNvPr>
          <p:cNvSpPr>
            <a:spLocks noGrp="1"/>
          </p:cNvSpPr>
          <p:nvPr>
            <p:ph type="body" sz="quarter" idx="150" hasCustomPrompt="1"/>
          </p:nvPr>
        </p:nvSpPr>
        <p:spPr>
          <a:xfrm>
            <a:off x="398189" y="2555024"/>
            <a:ext cx="21604556" cy="764163"/>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36" name="Text Placeholder 76">
            <a:extLst>
              <a:ext uri="{FF2B5EF4-FFF2-40B4-BE49-F238E27FC236}">
                <a16:creationId xmlns:a16="http://schemas.microsoft.com/office/drawing/2014/main" id="{8A62B66C-35E3-4912-B585-BBE4208F47D8}"/>
              </a:ext>
            </a:extLst>
          </p:cNvPr>
          <p:cNvSpPr>
            <a:spLocks noGrp="1"/>
          </p:cNvSpPr>
          <p:nvPr>
            <p:ph type="body" sz="quarter" idx="151" hasCustomPrompt="1"/>
          </p:nvPr>
        </p:nvSpPr>
        <p:spPr>
          <a:xfrm>
            <a:off x="398188" y="1942696"/>
            <a:ext cx="21604559" cy="549042"/>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37" name="Text Placeholder 76">
            <a:extLst>
              <a:ext uri="{FF2B5EF4-FFF2-40B4-BE49-F238E27FC236}">
                <a16:creationId xmlns:a16="http://schemas.microsoft.com/office/drawing/2014/main" id="{AFF109BD-540E-4305-BFA5-F3CDD7BBC0FA}"/>
              </a:ext>
            </a:extLst>
          </p:cNvPr>
          <p:cNvSpPr>
            <a:spLocks noGrp="1"/>
          </p:cNvSpPr>
          <p:nvPr>
            <p:ph type="body" sz="quarter" idx="153" hasCustomPrompt="1"/>
          </p:nvPr>
        </p:nvSpPr>
        <p:spPr>
          <a:xfrm>
            <a:off x="398190" y="679712"/>
            <a:ext cx="21604561" cy="1199699"/>
          </a:xfrm>
          <a:prstGeom prst="rect">
            <a:avLst/>
          </a:prstGeom>
        </p:spPr>
        <p:txBody>
          <a:bodyPr anchor="t" anchorCtr="0">
            <a:normAutofit/>
          </a:bodyPr>
          <a:lstStyle>
            <a:lvl1pPr marL="0" indent="0" algn="l">
              <a:buFontTx/>
              <a:buNone/>
              <a:defRPr sz="3750" b="1"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
        <p:nvSpPr>
          <p:cNvPr id="38" name="Text Placeholder 5">
            <a:extLst>
              <a:ext uri="{FF2B5EF4-FFF2-40B4-BE49-F238E27FC236}">
                <a16:creationId xmlns:a16="http://schemas.microsoft.com/office/drawing/2014/main" id="{5B918B21-E458-4805-B3C3-053C0895F81E}"/>
              </a:ext>
            </a:extLst>
          </p:cNvPr>
          <p:cNvSpPr>
            <a:spLocks noGrp="1"/>
          </p:cNvSpPr>
          <p:nvPr>
            <p:ph type="body" sz="quarter" idx="154" hasCustomPrompt="1"/>
          </p:nvPr>
        </p:nvSpPr>
        <p:spPr>
          <a:xfrm>
            <a:off x="5885515" y="3792374"/>
            <a:ext cx="472849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MATERIALS &amp; METHODS</a:t>
            </a:r>
          </a:p>
        </p:txBody>
      </p:sp>
      <p:sp>
        <p:nvSpPr>
          <p:cNvPr id="39" name="Text Placeholder 3">
            <a:extLst>
              <a:ext uri="{FF2B5EF4-FFF2-40B4-BE49-F238E27FC236}">
                <a16:creationId xmlns:a16="http://schemas.microsoft.com/office/drawing/2014/main" id="{FE5322DA-9C0D-4716-816E-20532D2CC5FD}"/>
              </a:ext>
            </a:extLst>
          </p:cNvPr>
          <p:cNvSpPr>
            <a:spLocks noGrp="1"/>
          </p:cNvSpPr>
          <p:nvPr>
            <p:ph type="body" sz="quarter" idx="155" hasCustomPrompt="1"/>
          </p:nvPr>
        </p:nvSpPr>
        <p:spPr>
          <a:xfrm>
            <a:off x="5870389" y="4186390"/>
            <a:ext cx="472849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0" name="Text Placeholder 5">
            <a:extLst>
              <a:ext uri="{FF2B5EF4-FFF2-40B4-BE49-F238E27FC236}">
                <a16:creationId xmlns:a16="http://schemas.microsoft.com/office/drawing/2014/main" id="{C66C52D4-A74D-4248-A665-214AD5898F1F}"/>
              </a:ext>
            </a:extLst>
          </p:cNvPr>
          <p:cNvSpPr>
            <a:spLocks noGrp="1"/>
          </p:cNvSpPr>
          <p:nvPr>
            <p:ph type="body" sz="quarter" idx="156" hasCustomPrompt="1"/>
          </p:nvPr>
        </p:nvSpPr>
        <p:spPr>
          <a:xfrm>
            <a:off x="16892087" y="3792374"/>
            <a:ext cx="472849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RESULTS Cont’d</a:t>
            </a:r>
          </a:p>
        </p:txBody>
      </p:sp>
      <p:sp>
        <p:nvSpPr>
          <p:cNvPr id="41" name="Text Placeholder 3">
            <a:extLst>
              <a:ext uri="{FF2B5EF4-FFF2-40B4-BE49-F238E27FC236}">
                <a16:creationId xmlns:a16="http://schemas.microsoft.com/office/drawing/2014/main" id="{87709D18-2551-4877-9987-5E858A8A3D75}"/>
              </a:ext>
            </a:extLst>
          </p:cNvPr>
          <p:cNvSpPr>
            <a:spLocks noGrp="1"/>
          </p:cNvSpPr>
          <p:nvPr>
            <p:ph type="body" sz="quarter" idx="157" hasCustomPrompt="1"/>
          </p:nvPr>
        </p:nvSpPr>
        <p:spPr>
          <a:xfrm>
            <a:off x="16876960" y="4186390"/>
            <a:ext cx="472849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2" name="Text Placeholder 5">
            <a:extLst>
              <a:ext uri="{FF2B5EF4-FFF2-40B4-BE49-F238E27FC236}">
                <a16:creationId xmlns:a16="http://schemas.microsoft.com/office/drawing/2014/main" id="{724BF20C-13A8-4B55-9948-41AB274371F8}"/>
              </a:ext>
            </a:extLst>
          </p:cNvPr>
          <p:cNvSpPr>
            <a:spLocks noGrp="1"/>
          </p:cNvSpPr>
          <p:nvPr>
            <p:ph type="body" sz="quarter" idx="158" hasCustomPrompt="1"/>
          </p:nvPr>
        </p:nvSpPr>
        <p:spPr>
          <a:xfrm>
            <a:off x="22300750" y="3792374"/>
            <a:ext cx="472849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CONCLUSIONS</a:t>
            </a:r>
          </a:p>
        </p:txBody>
      </p:sp>
      <p:sp>
        <p:nvSpPr>
          <p:cNvPr id="43" name="Text Placeholder 3">
            <a:extLst>
              <a:ext uri="{FF2B5EF4-FFF2-40B4-BE49-F238E27FC236}">
                <a16:creationId xmlns:a16="http://schemas.microsoft.com/office/drawing/2014/main" id="{C1C657EF-5769-4145-9FEB-9C9383E4ED4E}"/>
              </a:ext>
            </a:extLst>
          </p:cNvPr>
          <p:cNvSpPr>
            <a:spLocks noGrp="1"/>
          </p:cNvSpPr>
          <p:nvPr>
            <p:ph type="body" sz="quarter" idx="159" hasCustomPrompt="1"/>
          </p:nvPr>
        </p:nvSpPr>
        <p:spPr>
          <a:xfrm>
            <a:off x="22285624" y="4186390"/>
            <a:ext cx="472849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4" name="Text Placeholder 5">
            <a:extLst>
              <a:ext uri="{FF2B5EF4-FFF2-40B4-BE49-F238E27FC236}">
                <a16:creationId xmlns:a16="http://schemas.microsoft.com/office/drawing/2014/main" id="{EB7829A6-FB1C-4896-BE8F-0EB3527C8EAE}"/>
              </a:ext>
            </a:extLst>
          </p:cNvPr>
          <p:cNvSpPr>
            <a:spLocks noGrp="1"/>
          </p:cNvSpPr>
          <p:nvPr>
            <p:ph type="body" sz="quarter" idx="160" hasCustomPrompt="1"/>
          </p:nvPr>
        </p:nvSpPr>
        <p:spPr>
          <a:xfrm>
            <a:off x="22300750" y="9639616"/>
            <a:ext cx="472849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REFERENCES</a:t>
            </a:r>
          </a:p>
        </p:txBody>
      </p:sp>
      <p:sp>
        <p:nvSpPr>
          <p:cNvPr id="45" name="Text Placeholder 3">
            <a:extLst>
              <a:ext uri="{FF2B5EF4-FFF2-40B4-BE49-F238E27FC236}">
                <a16:creationId xmlns:a16="http://schemas.microsoft.com/office/drawing/2014/main" id="{F46EA845-589C-46C1-AE28-0F0B6B824FA4}"/>
              </a:ext>
            </a:extLst>
          </p:cNvPr>
          <p:cNvSpPr>
            <a:spLocks noGrp="1"/>
          </p:cNvSpPr>
          <p:nvPr>
            <p:ph type="body" sz="quarter" idx="161" hasCustomPrompt="1"/>
          </p:nvPr>
        </p:nvSpPr>
        <p:spPr>
          <a:xfrm>
            <a:off x="22285624" y="10033632"/>
            <a:ext cx="472849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46" name="Text Placeholder 5">
            <a:extLst>
              <a:ext uri="{FF2B5EF4-FFF2-40B4-BE49-F238E27FC236}">
                <a16:creationId xmlns:a16="http://schemas.microsoft.com/office/drawing/2014/main" id="{17B17ECF-6FCE-45A0-A50F-EF9BF9D561C0}"/>
              </a:ext>
            </a:extLst>
          </p:cNvPr>
          <p:cNvSpPr>
            <a:spLocks noGrp="1"/>
          </p:cNvSpPr>
          <p:nvPr>
            <p:ph type="body" sz="quarter" idx="162" hasCustomPrompt="1"/>
          </p:nvPr>
        </p:nvSpPr>
        <p:spPr>
          <a:xfrm>
            <a:off x="11374440" y="3792374"/>
            <a:ext cx="472849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RESULTS</a:t>
            </a:r>
          </a:p>
        </p:txBody>
      </p:sp>
      <p:sp>
        <p:nvSpPr>
          <p:cNvPr id="47" name="Text Placeholder 3">
            <a:extLst>
              <a:ext uri="{FF2B5EF4-FFF2-40B4-BE49-F238E27FC236}">
                <a16:creationId xmlns:a16="http://schemas.microsoft.com/office/drawing/2014/main" id="{09D1871F-E585-4E64-8060-31B4AC28796F}"/>
              </a:ext>
            </a:extLst>
          </p:cNvPr>
          <p:cNvSpPr>
            <a:spLocks noGrp="1"/>
          </p:cNvSpPr>
          <p:nvPr>
            <p:ph type="body" sz="quarter" idx="163" hasCustomPrompt="1"/>
          </p:nvPr>
        </p:nvSpPr>
        <p:spPr>
          <a:xfrm>
            <a:off x="11359314" y="4186390"/>
            <a:ext cx="472849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113483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D29E76DE-0BD7-A34C-AA9C-4640F4516CD6}"/>
              </a:ext>
            </a:extLst>
          </p:cNvPr>
          <p:cNvSpPr>
            <a:spLocks noGrp="1"/>
          </p:cNvSpPr>
          <p:nvPr>
            <p:ph type="body" sz="quarter" idx="10" hasCustomPrompt="1"/>
          </p:nvPr>
        </p:nvSpPr>
        <p:spPr>
          <a:xfrm>
            <a:off x="398190" y="3703474"/>
            <a:ext cx="4743623" cy="5497678"/>
          </a:xfrm>
          <a:prstGeom prst="rect">
            <a:avLst/>
          </a:prstGeom>
          <a:solidFill>
            <a:schemeClr val="bg2"/>
          </a:solidFill>
        </p:spPr>
        <p:txBody>
          <a:bodyPr wrap="square" lIns="228589" tIns="228589" rIns="228589" bIns="228589">
            <a:noAutofit/>
          </a:bodyPr>
          <a:lstStyle>
            <a:lvl1pPr marL="0" marR="0" indent="0" algn="l" defTabSz="2743063" rtl="0" eaLnBrk="1" fontAlgn="auto" latinLnBrk="0" hangingPunct="1">
              <a:lnSpc>
                <a:spcPct val="100000"/>
              </a:lnSpc>
              <a:spcBef>
                <a:spcPct val="20000"/>
              </a:spcBef>
              <a:spcAft>
                <a:spcPts val="0"/>
              </a:spcAft>
              <a:buClrTx/>
              <a:buSzTx/>
              <a:buFont typeface="Arial" pitchFamily="34" charset="0"/>
              <a:buNone/>
              <a:tabLst/>
              <a:defRPr sz="2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 name="Text Placeholder 5">
            <a:extLst>
              <a:ext uri="{FF2B5EF4-FFF2-40B4-BE49-F238E27FC236}">
                <a16:creationId xmlns:a16="http://schemas.microsoft.com/office/drawing/2014/main" id="{041F7747-73CC-FF46-AD74-EB4850058C6C}"/>
              </a:ext>
            </a:extLst>
          </p:cNvPr>
          <p:cNvSpPr>
            <a:spLocks noGrp="1"/>
          </p:cNvSpPr>
          <p:nvPr>
            <p:ph type="body" sz="quarter" idx="20" hasCustomPrompt="1"/>
          </p:nvPr>
        </p:nvSpPr>
        <p:spPr>
          <a:xfrm>
            <a:off x="428440" y="9639616"/>
            <a:ext cx="472849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OBJECTIVES</a:t>
            </a:r>
          </a:p>
        </p:txBody>
      </p:sp>
      <p:sp>
        <p:nvSpPr>
          <p:cNvPr id="4" name="Text Placeholder 3">
            <a:extLst>
              <a:ext uri="{FF2B5EF4-FFF2-40B4-BE49-F238E27FC236}">
                <a16:creationId xmlns:a16="http://schemas.microsoft.com/office/drawing/2014/main" id="{486F6CD3-1022-8C4D-9C0F-B2711A011577}"/>
              </a:ext>
            </a:extLst>
          </p:cNvPr>
          <p:cNvSpPr>
            <a:spLocks noGrp="1"/>
          </p:cNvSpPr>
          <p:nvPr>
            <p:ph type="body" sz="quarter" idx="96" hasCustomPrompt="1"/>
          </p:nvPr>
        </p:nvSpPr>
        <p:spPr>
          <a:xfrm>
            <a:off x="413315" y="10033632"/>
            <a:ext cx="472849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5" name="Text Placeholder 76">
            <a:extLst>
              <a:ext uri="{FF2B5EF4-FFF2-40B4-BE49-F238E27FC236}">
                <a16:creationId xmlns:a16="http://schemas.microsoft.com/office/drawing/2014/main" id="{86CE4590-2CB7-8745-B4D2-869ACBC329A8}"/>
              </a:ext>
            </a:extLst>
          </p:cNvPr>
          <p:cNvSpPr>
            <a:spLocks noGrp="1"/>
          </p:cNvSpPr>
          <p:nvPr>
            <p:ph type="body" sz="quarter" idx="150" hasCustomPrompt="1"/>
          </p:nvPr>
        </p:nvSpPr>
        <p:spPr>
          <a:xfrm>
            <a:off x="398189" y="2555024"/>
            <a:ext cx="21604556" cy="764163"/>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6" name="Text Placeholder 76">
            <a:extLst>
              <a:ext uri="{FF2B5EF4-FFF2-40B4-BE49-F238E27FC236}">
                <a16:creationId xmlns:a16="http://schemas.microsoft.com/office/drawing/2014/main" id="{DAFA99D2-15DB-5742-91E1-6C94614252A5}"/>
              </a:ext>
            </a:extLst>
          </p:cNvPr>
          <p:cNvSpPr>
            <a:spLocks noGrp="1"/>
          </p:cNvSpPr>
          <p:nvPr>
            <p:ph type="body" sz="quarter" idx="151" hasCustomPrompt="1"/>
          </p:nvPr>
        </p:nvSpPr>
        <p:spPr>
          <a:xfrm>
            <a:off x="398188" y="1942696"/>
            <a:ext cx="21604559" cy="549042"/>
          </a:xfrm>
          <a:prstGeom prst="rect">
            <a:avLst/>
          </a:prstGeom>
        </p:spPr>
        <p:txBody>
          <a:bodyPr anchor="t" anchorCtr="0">
            <a:normAutofit/>
          </a:bodyPr>
          <a:lstStyle>
            <a:lvl1pPr marL="0" indent="0" algn="l">
              <a:buFontTx/>
              <a:buNone/>
              <a:defRPr sz="2800" b="0"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 name="Text Placeholder 76">
            <a:extLst>
              <a:ext uri="{FF2B5EF4-FFF2-40B4-BE49-F238E27FC236}">
                <a16:creationId xmlns:a16="http://schemas.microsoft.com/office/drawing/2014/main" id="{A633471A-5C68-A14D-A683-55F61BA1E23D}"/>
              </a:ext>
            </a:extLst>
          </p:cNvPr>
          <p:cNvSpPr>
            <a:spLocks noGrp="1"/>
          </p:cNvSpPr>
          <p:nvPr>
            <p:ph type="body" sz="quarter" idx="153" hasCustomPrompt="1"/>
          </p:nvPr>
        </p:nvSpPr>
        <p:spPr>
          <a:xfrm>
            <a:off x="398190" y="679712"/>
            <a:ext cx="21604561" cy="1199699"/>
          </a:xfrm>
          <a:prstGeom prst="rect">
            <a:avLst/>
          </a:prstGeom>
        </p:spPr>
        <p:txBody>
          <a:bodyPr anchor="t" anchorCtr="0">
            <a:normAutofit/>
          </a:bodyPr>
          <a:lstStyle>
            <a:lvl1pPr marL="0" indent="0" algn="l">
              <a:buFontTx/>
              <a:buNone/>
              <a:defRPr sz="3750" b="1" i="0">
                <a:solidFill>
                  <a:schemeClr val="accent3">
                    <a:lumMod val="75000"/>
                  </a:schemeClr>
                </a:solidFill>
                <a:latin typeface="Helvetica Light" panose="020B0403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
        <p:nvSpPr>
          <p:cNvPr id="8" name="Text Placeholder 5">
            <a:extLst>
              <a:ext uri="{FF2B5EF4-FFF2-40B4-BE49-F238E27FC236}">
                <a16:creationId xmlns:a16="http://schemas.microsoft.com/office/drawing/2014/main" id="{3362BD48-5095-E543-9EB9-690517BBCD6B}"/>
              </a:ext>
            </a:extLst>
          </p:cNvPr>
          <p:cNvSpPr>
            <a:spLocks noGrp="1"/>
          </p:cNvSpPr>
          <p:nvPr>
            <p:ph type="body" sz="quarter" idx="154" hasCustomPrompt="1"/>
          </p:nvPr>
        </p:nvSpPr>
        <p:spPr>
          <a:xfrm>
            <a:off x="5885515" y="3792374"/>
            <a:ext cx="472849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MATERIALS &amp; METHODS</a:t>
            </a:r>
          </a:p>
        </p:txBody>
      </p:sp>
      <p:sp>
        <p:nvSpPr>
          <p:cNvPr id="9" name="Text Placeholder 3">
            <a:extLst>
              <a:ext uri="{FF2B5EF4-FFF2-40B4-BE49-F238E27FC236}">
                <a16:creationId xmlns:a16="http://schemas.microsoft.com/office/drawing/2014/main" id="{5E57853C-DB09-8348-97D6-20E22ADBD282}"/>
              </a:ext>
            </a:extLst>
          </p:cNvPr>
          <p:cNvSpPr>
            <a:spLocks noGrp="1"/>
          </p:cNvSpPr>
          <p:nvPr>
            <p:ph type="body" sz="quarter" idx="155" hasCustomPrompt="1"/>
          </p:nvPr>
        </p:nvSpPr>
        <p:spPr>
          <a:xfrm>
            <a:off x="5870389" y="4186390"/>
            <a:ext cx="472849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EA05AEC3-2497-4D4F-9524-D19A4040E632}"/>
              </a:ext>
            </a:extLst>
          </p:cNvPr>
          <p:cNvSpPr>
            <a:spLocks noGrp="1"/>
          </p:cNvSpPr>
          <p:nvPr>
            <p:ph type="body" sz="quarter" idx="156" hasCustomPrompt="1"/>
          </p:nvPr>
        </p:nvSpPr>
        <p:spPr>
          <a:xfrm>
            <a:off x="16892087" y="3792374"/>
            <a:ext cx="472849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RESULTS Cont’d</a:t>
            </a:r>
          </a:p>
        </p:txBody>
      </p:sp>
      <p:sp>
        <p:nvSpPr>
          <p:cNvPr id="11" name="Text Placeholder 3">
            <a:extLst>
              <a:ext uri="{FF2B5EF4-FFF2-40B4-BE49-F238E27FC236}">
                <a16:creationId xmlns:a16="http://schemas.microsoft.com/office/drawing/2014/main" id="{687502D1-2DA0-8441-A312-F13452A62E1B}"/>
              </a:ext>
            </a:extLst>
          </p:cNvPr>
          <p:cNvSpPr>
            <a:spLocks noGrp="1"/>
          </p:cNvSpPr>
          <p:nvPr>
            <p:ph type="body" sz="quarter" idx="157" hasCustomPrompt="1"/>
          </p:nvPr>
        </p:nvSpPr>
        <p:spPr>
          <a:xfrm>
            <a:off x="16876960" y="4186390"/>
            <a:ext cx="472849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E7113B3B-7A9D-374D-AB7F-A10A25DDDF45}"/>
              </a:ext>
            </a:extLst>
          </p:cNvPr>
          <p:cNvSpPr>
            <a:spLocks noGrp="1"/>
          </p:cNvSpPr>
          <p:nvPr>
            <p:ph type="body" sz="quarter" idx="158" hasCustomPrompt="1"/>
          </p:nvPr>
        </p:nvSpPr>
        <p:spPr>
          <a:xfrm>
            <a:off x="22300750" y="3792374"/>
            <a:ext cx="472849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CONCLUSIONS</a:t>
            </a:r>
          </a:p>
        </p:txBody>
      </p:sp>
      <p:sp>
        <p:nvSpPr>
          <p:cNvPr id="13" name="Text Placeholder 3">
            <a:extLst>
              <a:ext uri="{FF2B5EF4-FFF2-40B4-BE49-F238E27FC236}">
                <a16:creationId xmlns:a16="http://schemas.microsoft.com/office/drawing/2014/main" id="{48422A48-0C34-D047-9C4C-205F297B7CF3}"/>
              </a:ext>
            </a:extLst>
          </p:cNvPr>
          <p:cNvSpPr>
            <a:spLocks noGrp="1"/>
          </p:cNvSpPr>
          <p:nvPr>
            <p:ph type="body" sz="quarter" idx="159" hasCustomPrompt="1"/>
          </p:nvPr>
        </p:nvSpPr>
        <p:spPr>
          <a:xfrm>
            <a:off x="22285624" y="4186390"/>
            <a:ext cx="472849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688E53DF-D6D2-9F43-A8DB-4CECAB390BB7}"/>
              </a:ext>
            </a:extLst>
          </p:cNvPr>
          <p:cNvSpPr>
            <a:spLocks noGrp="1"/>
          </p:cNvSpPr>
          <p:nvPr>
            <p:ph type="body" sz="quarter" idx="160" hasCustomPrompt="1"/>
          </p:nvPr>
        </p:nvSpPr>
        <p:spPr>
          <a:xfrm>
            <a:off x="22300750" y="9639616"/>
            <a:ext cx="472849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REFERENCES</a:t>
            </a:r>
          </a:p>
        </p:txBody>
      </p:sp>
      <p:sp>
        <p:nvSpPr>
          <p:cNvPr id="15" name="Text Placeholder 3">
            <a:extLst>
              <a:ext uri="{FF2B5EF4-FFF2-40B4-BE49-F238E27FC236}">
                <a16:creationId xmlns:a16="http://schemas.microsoft.com/office/drawing/2014/main" id="{62A6D1E4-4C82-1347-909C-2A9F2B1D8CE2}"/>
              </a:ext>
            </a:extLst>
          </p:cNvPr>
          <p:cNvSpPr>
            <a:spLocks noGrp="1"/>
          </p:cNvSpPr>
          <p:nvPr>
            <p:ph type="body" sz="quarter" idx="161" hasCustomPrompt="1"/>
          </p:nvPr>
        </p:nvSpPr>
        <p:spPr>
          <a:xfrm>
            <a:off x="22285624" y="10033632"/>
            <a:ext cx="472849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16" name="Text Placeholder 5">
            <a:extLst>
              <a:ext uri="{FF2B5EF4-FFF2-40B4-BE49-F238E27FC236}">
                <a16:creationId xmlns:a16="http://schemas.microsoft.com/office/drawing/2014/main" id="{8BAF300A-C4B5-4C45-883B-5A55AF3FCA21}"/>
              </a:ext>
            </a:extLst>
          </p:cNvPr>
          <p:cNvSpPr>
            <a:spLocks noGrp="1"/>
          </p:cNvSpPr>
          <p:nvPr>
            <p:ph type="body" sz="quarter" idx="162" hasCustomPrompt="1"/>
          </p:nvPr>
        </p:nvSpPr>
        <p:spPr>
          <a:xfrm>
            <a:off x="11374440" y="3792374"/>
            <a:ext cx="4728498" cy="362712"/>
          </a:xfrm>
          <a:prstGeom prst="rect">
            <a:avLst/>
          </a:prstGeom>
          <a:solidFill>
            <a:schemeClr val="accent6"/>
          </a:solidFill>
          <a:ln>
            <a:noFill/>
          </a:ln>
        </p:spPr>
        <p:txBody>
          <a:bodyPr wrap="square" lIns="91436" tIns="91436" rIns="91436" bIns="91436" anchor="ctr" anchorCtr="0">
            <a:noAutofit/>
          </a:bodyPr>
          <a:lstStyle>
            <a:lvl1pPr marL="0" indent="0" algn="l">
              <a:buNone/>
              <a:defRPr sz="1400" b="1" u="none" baseline="0">
                <a:solidFill>
                  <a:schemeClr val="bg1"/>
                </a:solidFill>
                <a:latin typeface="Helvetica" pitchFamily="2" charset="0"/>
              </a:defRPr>
            </a:lvl1pPr>
          </a:lstStyle>
          <a:p>
            <a:pPr lvl="0"/>
            <a:r>
              <a:rPr lang="en-US" dirty="0"/>
              <a:t>(click to edit)  RESULTS</a:t>
            </a:r>
          </a:p>
        </p:txBody>
      </p:sp>
      <p:sp>
        <p:nvSpPr>
          <p:cNvPr id="17" name="Text Placeholder 3">
            <a:extLst>
              <a:ext uri="{FF2B5EF4-FFF2-40B4-BE49-F238E27FC236}">
                <a16:creationId xmlns:a16="http://schemas.microsoft.com/office/drawing/2014/main" id="{D66B6992-71E8-FB4F-8A14-E466EA50E332}"/>
              </a:ext>
            </a:extLst>
          </p:cNvPr>
          <p:cNvSpPr>
            <a:spLocks noGrp="1"/>
          </p:cNvSpPr>
          <p:nvPr>
            <p:ph type="body" sz="quarter" idx="163" hasCustomPrompt="1"/>
          </p:nvPr>
        </p:nvSpPr>
        <p:spPr>
          <a:xfrm>
            <a:off x="11359314" y="4186390"/>
            <a:ext cx="4728498" cy="362712"/>
          </a:xfrm>
          <a:prstGeom prst="rect">
            <a:avLst/>
          </a:prstGeom>
        </p:spPr>
        <p:txBody>
          <a:bodyPr wrap="square" lIns="228589" tIns="228589" rIns="228589" bIns="228589" anchor="ctr" anchorCtr="0">
            <a:noAutofit/>
          </a:bodyPr>
          <a:lstStyle>
            <a:lvl1pPr marL="0" indent="0">
              <a:buNone/>
              <a:defRPr sz="1400">
                <a:solidFill>
                  <a:schemeClr val="tx2"/>
                </a:solidFill>
                <a:latin typeface="Helvetica" pitchFamily="2"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307777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Box 14">
            <a:extLst>
              <a:ext uri="{FF2B5EF4-FFF2-40B4-BE49-F238E27FC236}">
                <a16:creationId xmlns:a16="http://schemas.microsoft.com/office/drawing/2014/main" id="{19A3DEE5-916A-4DE8-B44E-3E4F6BF9507C}"/>
              </a:ext>
            </a:extLst>
          </p:cNvPr>
          <p:cNvSpPr txBox="1">
            <a:spLocks noChangeArrowheads="1"/>
          </p:cNvSpPr>
          <p:nvPr userDrawn="1"/>
        </p:nvSpPr>
        <p:spPr bwMode="auto">
          <a:xfrm>
            <a:off x="374754" y="18587168"/>
            <a:ext cx="2454966" cy="323518"/>
          </a:xfrm>
          <a:prstGeom prst="rect">
            <a:avLst/>
          </a:prstGeom>
          <a:noFill/>
          <a:ln w="9525">
            <a:noFill/>
            <a:miter lim="800000"/>
            <a:headEnd/>
            <a:tailEnd/>
          </a:ln>
          <a:effectLst/>
        </p:spPr>
        <p:txBody>
          <a:bodyPr wrap="square" lIns="57039" tIns="28514" rIns="57039" bIns="28514">
            <a:no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cxnSp>
        <p:nvCxnSpPr>
          <p:cNvPr id="6" name="Straight Connector 5">
            <a:extLst>
              <a:ext uri="{FF2B5EF4-FFF2-40B4-BE49-F238E27FC236}">
                <a16:creationId xmlns:a16="http://schemas.microsoft.com/office/drawing/2014/main" id="{34595C33-F40C-4404-B16B-C512ACF057AC}"/>
              </a:ext>
            </a:extLst>
          </p:cNvPr>
          <p:cNvCxnSpPr>
            <a:cxnSpLocks/>
          </p:cNvCxnSpPr>
          <p:nvPr userDrawn="1"/>
        </p:nvCxnSpPr>
        <p:spPr>
          <a:xfrm>
            <a:off x="0" y="18426538"/>
            <a:ext cx="27432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09E79E39-0653-47B1-97D6-342C3FFCBC66}"/>
              </a:ext>
            </a:extLst>
          </p:cNvPr>
          <p:cNvCxnSpPr>
            <a:cxnSpLocks/>
          </p:cNvCxnSpPr>
          <p:nvPr userDrawn="1"/>
        </p:nvCxnSpPr>
        <p:spPr>
          <a:xfrm>
            <a:off x="10995743"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F04DA391-DAE3-4E57-9A66-F8925322AD02}"/>
              </a:ext>
            </a:extLst>
          </p:cNvPr>
          <p:cNvCxnSpPr>
            <a:cxnSpLocks/>
          </p:cNvCxnSpPr>
          <p:nvPr userDrawn="1"/>
        </p:nvCxnSpPr>
        <p:spPr>
          <a:xfrm>
            <a:off x="16485419"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F291EF07-795D-46DC-8398-2C5C0716ED4B}"/>
              </a:ext>
            </a:extLst>
          </p:cNvPr>
          <p:cNvCxnSpPr>
            <a:cxnSpLocks/>
          </p:cNvCxnSpPr>
          <p:nvPr userDrawn="1"/>
        </p:nvCxnSpPr>
        <p:spPr>
          <a:xfrm>
            <a:off x="21975096"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9B6454D9-674D-4FF8-A75E-4DE6F1DC8098}"/>
              </a:ext>
            </a:extLst>
          </p:cNvPr>
          <p:cNvCxnSpPr>
            <a:cxnSpLocks/>
          </p:cNvCxnSpPr>
          <p:nvPr userDrawn="1"/>
        </p:nvCxnSpPr>
        <p:spPr>
          <a:xfrm>
            <a:off x="5506066"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graphicFrame>
        <p:nvGraphicFramePr>
          <p:cNvPr id="8" name="Table 7">
            <a:extLst>
              <a:ext uri="{FF2B5EF4-FFF2-40B4-BE49-F238E27FC236}">
                <a16:creationId xmlns:a16="http://schemas.microsoft.com/office/drawing/2014/main" id="{8F46A9ED-AB36-8A49-B773-AA3F342291DD}"/>
              </a:ext>
            </a:extLst>
          </p:cNvPr>
          <p:cNvGraphicFramePr>
            <a:graphicFrameLocks noGrp="1"/>
          </p:cNvGraphicFramePr>
          <p:nvPr userDrawn="1">
            <p:extLst>
              <p:ext uri="{D42A27DB-BD31-4B8C-83A1-F6EECF244321}">
                <p14:modId xmlns:p14="http://schemas.microsoft.com/office/powerpoint/2010/main" val="3532398787"/>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25B04129-3206-F54E-84FE-345C2C76F0AE}"/>
              </a:ext>
            </a:extLst>
          </p:cNvPr>
          <p:cNvGraphicFramePr>
            <a:graphicFrameLocks noGrp="1"/>
          </p:cNvGraphicFramePr>
          <p:nvPr userDrawn="1">
            <p:extLst>
              <p:ext uri="{D42A27DB-BD31-4B8C-83A1-F6EECF244321}">
                <p14:modId xmlns:p14="http://schemas.microsoft.com/office/powerpoint/2010/main" val="4079726224"/>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1763398" rtl="0" eaLnBrk="1" latinLnBrk="0" hangingPunct="1">
        <a:spcBef>
          <a:spcPct val="0"/>
        </a:spcBef>
        <a:buNone/>
        <a:defRPr sz="3500" kern="1200">
          <a:solidFill>
            <a:schemeClr val="bg1"/>
          </a:solidFill>
          <a:latin typeface="Trebuchet MS" pitchFamily="34" charset="0"/>
          <a:ea typeface="+mj-ea"/>
          <a:cs typeface="+mj-cs"/>
        </a:defRPr>
      </a:lvl1pPr>
    </p:titleStyle>
    <p:bodyStyle>
      <a:lvl1pPr marL="661274" indent="-661274" algn="l" defTabSz="1763398" rtl="0" eaLnBrk="1" latinLnBrk="0" hangingPunct="1">
        <a:spcBef>
          <a:spcPct val="20000"/>
        </a:spcBef>
        <a:buFont typeface="Arial" pitchFamily="34" charset="0"/>
        <a:buChar char="•"/>
        <a:defRPr sz="6188" kern="1200">
          <a:solidFill>
            <a:schemeClr val="tx1"/>
          </a:solidFill>
          <a:latin typeface="+mn-lt"/>
          <a:ea typeface="+mn-ea"/>
          <a:cs typeface="+mn-cs"/>
        </a:defRPr>
      </a:lvl1pPr>
      <a:lvl2pPr marL="1432761" indent="-551062" algn="l" defTabSz="1763398" rtl="0" eaLnBrk="1" latinLnBrk="0" hangingPunct="1">
        <a:spcBef>
          <a:spcPct val="20000"/>
        </a:spcBef>
        <a:buFont typeface="Arial" pitchFamily="34" charset="0"/>
        <a:buChar char="–"/>
        <a:defRPr sz="5438" kern="1200">
          <a:solidFill>
            <a:schemeClr val="tx1"/>
          </a:solidFill>
          <a:latin typeface="+mn-lt"/>
          <a:ea typeface="+mn-ea"/>
          <a:cs typeface="+mn-cs"/>
        </a:defRPr>
      </a:lvl2pPr>
      <a:lvl3pPr marL="2204248" indent="-440849" algn="l" defTabSz="1763398" rtl="0" eaLnBrk="1" latinLnBrk="0" hangingPunct="1">
        <a:spcBef>
          <a:spcPct val="20000"/>
        </a:spcBef>
        <a:buFont typeface="Arial" pitchFamily="34" charset="0"/>
        <a:buChar char="•"/>
        <a:defRPr sz="4625" kern="1200">
          <a:solidFill>
            <a:schemeClr val="tx1"/>
          </a:solidFill>
          <a:latin typeface="+mn-lt"/>
          <a:ea typeface="+mn-ea"/>
          <a:cs typeface="+mn-cs"/>
        </a:defRPr>
      </a:lvl3pPr>
      <a:lvl4pPr marL="3085946"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4pPr>
      <a:lvl5pPr marL="39676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5pPr>
      <a:lvl6pPr marL="48493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6pPr>
      <a:lvl7pPr marL="5731042"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7pPr>
      <a:lvl8pPr marL="6612741"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8pPr>
      <a:lvl9pPr marL="7494439"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9pPr>
    </p:bodyStyle>
    <p:otherStyle>
      <a:defPPr>
        <a:defRPr lang="en-US"/>
      </a:defPPr>
      <a:lvl1pPr marL="0" algn="l" defTabSz="1763398" rtl="0" eaLnBrk="1" latinLnBrk="0" hangingPunct="1">
        <a:defRPr sz="3500" kern="1200">
          <a:solidFill>
            <a:schemeClr val="tx1"/>
          </a:solidFill>
          <a:latin typeface="+mn-lt"/>
          <a:ea typeface="+mn-ea"/>
          <a:cs typeface="+mn-cs"/>
        </a:defRPr>
      </a:lvl1pPr>
      <a:lvl2pPr marL="881699" algn="l" defTabSz="1763398" rtl="0" eaLnBrk="1" latinLnBrk="0" hangingPunct="1">
        <a:defRPr sz="3500" kern="1200">
          <a:solidFill>
            <a:schemeClr val="tx1"/>
          </a:solidFill>
          <a:latin typeface="+mn-lt"/>
          <a:ea typeface="+mn-ea"/>
          <a:cs typeface="+mn-cs"/>
        </a:defRPr>
      </a:lvl2pPr>
      <a:lvl3pPr marL="1763398" algn="l" defTabSz="1763398" rtl="0" eaLnBrk="1" latinLnBrk="0" hangingPunct="1">
        <a:defRPr sz="3500" kern="1200">
          <a:solidFill>
            <a:schemeClr val="tx1"/>
          </a:solidFill>
          <a:latin typeface="+mn-lt"/>
          <a:ea typeface="+mn-ea"/>
          <a:cs typeface="+mn-cs"/>
        </a:defRPr>
      </a:lvl3pPr>
      <a:lvl4pPr marL="2645097" algn="l" defTabSz="1763398" rtl="0" eaLnBrk="1" latinLnBrk="0" hangingPunct="1">
        <a:defRPr sz="3500" kern="1200">
          <a:solidFill>
            <a:schemeClr val="tx1"/>
          </a:solidFill>
          <a:latin typeface="+mn-lt"/>
          <a:ea typeface="+mn-ea"/>
          <a:cs typeface="+mn-cs"/>
        </a:defRPr>
      </a:lvl4pPr>
      <a:lvl5pPr marL="3526795" algn="l" defTabSz="1763398" rtl="0" eaLnBrk="1" latinLnBrk="0" hangingPunct="1">
        <a:defRPr sz="3500" kern="1200">
          <a:solidFill>
            <a:schemeClr val="tx1"/>
          </a:solidFill>
          <a:latin typeface="+mn-lt"/>
          <a:ea typeface="+mn-ea"/>
          <a:cs typeface="+mn-cs"/>
        </a:defRPr>
      </a:lvl5pPr>
      <a:lvl6pPr marL="4408494" algn="l" defTabSz="1763398" rtl="0" eaLnBrk="1" latinLnBrk="0" hangingPunct="1">
        <a:defRPr sz="3500" kern="1200">
          <a:solidFill>
            <a:schemeClr val="tx1"/>
          </a:solidFill>
          <a:latin typeface="+mn-lt"/>
          <a:ea typeface="+mn-ea"/>
          <a:cs typeface="+mn-cs"/>
        </a:defRPr>
      </a:lvl6pPr>
      <a:lvl7pPr marL="5290193" algn="l" defTabSz="1763398" rtl="0" eaLnBrk="1" latinLnBrk="0" hangingPunct="1">
        <a:defRPr sz="3500" kern="1200">
          <a:solidFill>
            <a:schemeClr val="tx1"/>
          </a:solidFill>
          <a:latin typeface="+mn-lt"/>
          <a:ea typeface="+mn-ea"/>
          <a:cs typeface="+mn-cs"/>
        </a:defRPr>
      </a:lvl7pPr>
      <a:lvl8pPr marL="6171892" algn="l" defTabSz="1763398" rtl="0" eaLnBrk="1" latinLnBrk="0" hangingPunct="1">
        <a:defRPr sz="3500" kern="1200">
          <a:solidFill>
            <a:schemeClr val="tx1"/>
          </a:solidFill>
          <a:latin typeface="+mn-lt"/>
          <a:ea typeface="+mn-ea"/>
          <a:cs typeface="+mn-cs"/>
        </a:defRPr>
      </a:lvl8pPr>
      <a:lvl9pPr marL="7053591" algn="l" defTabSz="1763398" rtl="0" eaLnBrk="1" latinLnBrk="0" hangingPunct="1">
        <a:defRPr sz="35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7D072A73-3084-4E4D-9475-8A8D5BD98EB3}"/>
              </a:ext>
            </a:extLst>
          </p:cNvPr>
          <p:cNvSpPr txBox="1">
            <a:spLocks noChangeArrowheads="1"/>
          </p:cNvSpPr>
          <p:nvPr userDrawn="1"/>
        </p:nvSpPr>
        <p:spPr bwMode="auto">
          <a:xfrm>
            <a:off x="374754" y="18587168"/>
            <a:ext cx="2454966" cy="323518"/>
          </a:xfrm>
          <a:prstGeom prst="rect">
            <a:avLst/>
          </a:prstGeom>
          <a:noFill/>
          <a:ln w="9525">
            <a:noFill/>
            <a:miter lim="800000"/>
            <a:headEnd/>
            <a:tailEnd/>
          </a:ln>
          <a:effectLst/>
        </p:spPr>
        <p:txBody>
          <a:bodyPr wrap="square" lIns="57039" tIns="28514" rIns="57039" bIns="28514">
            <a:no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cxnSp>
        <p:nvCxnSpPr>
          <p:cNvPr id="3" name="Straight Connector 2">
            <a:extLst>
              <a:ext uri="{FF2B5EF4-FFF2-40B4-BE49-F238E27FC236}">
                <a16:creationId xmlns:a16="http://schemas.microsoft.com/office/drawing/2014/main" id="{378599BB-9A58-504C-92D1-FD9D268DE2F4}"/>
              </a:ext>
            </a:extLst>
          </p:cNvPr>
          <p:cNvCxnSpPr>
            <a:cxnSpLocks/>
          </p:cNvCxnSpPr>
          <p:nvPr userDrawn="1"/>
        </p:nvCxnSpPr>
        <p:spPr>
          <a:xfrm>
            <a:off x="0" y="18426538"/>
            <a:ext cx="27432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 name="Straight Connector 3">
            <a:extLst>
              <a:ext uri="{FF2B5EF4-FFF2-40B4-BE49-F238E27FC236}">
                <a16:creationId xmlns:a16="http://schemas.microsoft.com/office/drawing/2014/main" id="{33761B54-10E8-B641-9654-EE9CFC069F21}"/>
              </a:ext>
            </a:extLst>
          </p:cNvPr>
          <p:cNvCxnSpPr>
            <a:cxnSpLocks/>
          </p:cNvCxnSpPr>
          <p:nvPr userDrawn="1"/>
        </p:nvCxnSpPr>
        <p:spPr>
          <a:xfrm>
            <a:off x="10995743"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5" name="Straight Connector 4">
            <a:extLst>
              <a:ext uri="{FF2B5EF4-FFF2-40B4-BE49-F238E27FC236}">
                <a16:creationId xmlns:a16="http://schemas.microsoft.com/office/drawing/2014/main" id="{0549C5D3-486B-8B4D-A57E-B75146DAC7B3}"/>
              </a:ext>
            </a:extLst>
          </p:cNvPr>
          <p:cNvCxnSpPr>
            <a:cxnSpLocks/>
          </p:cNvCxnSpPr>
          <p:nvPr userDrawn="1"/>
        </p:nvCxnSpPr>
        <p:spPr>
          <a:xfrm>
            <a:off x="16485419"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8EAA06EA-233B-3745-A1E9-AF13A31A04E2}"/>
              </a:ext>
            </a:extLst>
          </p:cNvPr>
          <p:cNvCxnSpPr>
            <a:cxnSpLocks/>
          </p:cNvCxnSpPr>
          <p:nvPr userDrawn="1"/>
        </p:nvCxnSpPr>
        <p:spPr>
          <a:xfrm>
            <a:off x="21975096"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9EB5AB16-0CB7-074C-8EEC-45726B54987F}"/>
              </a:ext>
            </a:extLst>
          </p:cNvPr>
          <p:cNvCxnSpPr>
            <a:cxnSpLocks/>
          </p:cNvCxnSpPr>
          <p:nvPr userDrawn="1"/>
        </p:nvCxnSpPr>
        <p:spPr>
          <a:xfrm>
            <a:off x="5506066" y="3790221"/>
            <a:ext cx="0" cy="138684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4681628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1763398" rtl="0" eaLnBrk="1" latinLnBrk="0" hangingPunct="1">
        <a:spcBef>
          <a:spcPct val="0"/>
        </a:spcBef>
        <a:buNone/>
        <a:defRPr sz="3500" kern="1200">
          <a:solidFill>
            <a:schemeClr val="bg1"/>
          </a:solidFill>
          <a:latin typeface="Trebuchet MS" pitchFamily="34" charset="0"/>
          <a:ea typeface="+mj-ea"/>
          <a:cs typeface="+mj-cs"/>
        </a:defRPr>
      </a:lvl1pPr>
    </p:titleStyle>
    <p:bodyStyle>
      <a:lvl1pPr marL="661274" indent="-661274" algn="l" defTabSz="1763398" rtl="0" eaLnBrk="1" latinLnBrk="0" hangingPunct="1">
        <a:spcBef>
          <a:spcPct val="20000"/>
        </a:spcBef>
        <a:buFont typeface="Arial" pitchFamily="34" charset="0"/>
        <a:buChar char="•"/>
        <a:defRPr sz="6188" kern="1200">
          <a:solidFill>
            <a:schemeClr val="tx1"/>
          </a:solidFill>
          <a:latin typeface="+mn-lt"/>
          <a:ea typeface="+mn-ea"/>
          <a:cs typeface="+mn-cs"/>
        </a:defRPr>
      </a:lvl1pPr>
      <a:lvl2pPr marL="1432761" indent="-551062" algn="l" defTabSz="1763398" rtl="0" eaLnBrk="1" latinLnBrk="0" hangingPunct="1">
        <a:spcBef>
          <a:spcPct val="20000"/>
        </a:spcBef>
        <a:buFont typeface="Arial" pitchFamily="34" charset="0"/>
        <a:buChar char="–"/>
        <a:defRPr sz="5438" kern="1200">
          <a:solidFill>
            <a:schemeClr val="tx1"/>
          </a:solidFill>
          <a:latin typeface="+mn-lt"/>
          <a:ea typeface="+mn-ea"/>
          <a:cs typeface="+mn-cs"/>
        </a:defRPr>
      </a:lvl2pPr>
      <a:lvl3pPr marL="2204248" indent="-440849" algn="l" defTabSz="1763398" rtl="0" eaLnBrk="1" latinLnBrk="0" hangingPunct="1">
        <a:spcBef>
          <a:spcPct val="20000"/>
        </a:spcBef>
        <a:buFont typeface="Arial" pitchFamily="34" charset="0"/>
        <a:buChar char="•"/>
        <a:defRPr sz="4625" kern="1200">
          <a:solidFill>
            <a:schemeClr val="tx1"/>
          </a:solidFill>
          <a:latin typeface="+mn-lt"/>
          <a:ea typeface="+mn-ea"/>
          <a:cs typeface="+mn-cs"/>
        </a:defRPr>
      </a:lvl3pPr>
      <a:lvl4pPr marL="3085946"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4pPr>
      <a:lvl5pPr marL="39676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5pPr>
      <a:lvl6pPr marL="4849344"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6pPr>
      <a:lvl7pPr marL="5731042"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7pPr>
      <a:lvl8pPr marL="6612741"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8pPr>
      <a:lvl9pPr marL="7494439" indent="-440849" algn="l" defTabSz="1763398" rtl="0" eaLnBrk="1" latinLnBrk="0" hangingPunct="1">
        <a:spcBef>
          <a:spcPct val="20000"/>
        </a:spcBef>
        <a:buFont typeface="Arial" pitchFamily="34" charset="0"/>
        <a:buChar char="•"/>
        <a:defRPr sz="3875" kern="1200">
          <a:solidFill>
            <a:schemeClr val="tx1"/>
          </a:solidFill>
          <a:latin typeface="+mn-lt"/>
          <a:ea typeface="+mn-ea"/>
          <a:cs typeface="+mn-cs"/>
        </a:defRPr>
      </a:lvl9pPr>
    </p:bodyStyle>
    <p:otherStyle>
      <a:defPPr>
        <a:defRPr lang="en-US"/>
      </a:defPPr>
      <a:lvl1pPr marL="0" algn="l" defTabSz="1763398" rtl="0" eaLnBrk="1" latinLnBrk="0" hangingPunct="1">
        <a:defRPr sz="3500" kern="1200">
          <a:solidFill>
            <a:schemeClr val="tx1"/>
          </a:solidFill>
          <a:latin typeface="+mn-lt"/>
          <a:ea typeface="+mn-ea"/>
          <a:cs typeface="+mn-cs"/>
        </a:defRPr>
      </a:lvl1pPr>
      <a:lvl2pPr marL="881699" algn="l" defTabSz="1763398" rtl="0" eaLnBrk="1" latinLnBrk="0" hangingPunct="1">
        <a:defRPr sz="3500" kern="1200">
          <a:solidFill>
            <a:schemeClr val="tx1"/>
          </a:solidFill>
          <a:latin typeface="+mn-lt"/>
          <a:ea typeface="+mn-ea"/>
          <a:cs typeface="+mn-cs"/>
        </a:defRPr>
      </a:lvl2pPr>
      <a:lvl3pPr marL="1763398" algn="l" defTabSz="1763398" rtl="0" eaLnBrk="1" latinLnBrk="0" hangingPunct="1">
        <a:defRPr sz="3500" kern="1200">
          <a:solidFill>
            <a:schemeClr val="tx1"/>
          </a:solidFill>
          <a:latin typeface="+mn-lt"/>
          <a:ea typeface="+mn-ea"/>
          <a:cs typeface="+mn-cs"/>
        </a:defRPr>
      </a:lvl3pPr>
      <a:lvl4pPr marL="2645097" algn="l" defTabSz="1763398" rtl="0" eaLnBrk="1" latinLnBrk="0" hangingPunct="1">
        <a:defRPr sz="3500" kern="1200">
          <a:solidFill>
            <a:schemeClr val="tx1"/>
          </a:solidFill>
          <a:latin typeface="+mn-lt"/>
          <a:ea typeface="+mn-ea"/>
          <a:cs typeface="+mn-cs"/>
        </a:defRPr>
      </a:lvl4pPr>
      <a:lvl5pPr marL="3526795" algn="l" defTabSz="1763398" rtl="0" eaLnBrk="1" latinLnBrk="0" hangingPunct="1">
        <a:defRPr sz="3500" kern="1200">
          <a:solidFill>
            <a:schemeClr val="tx1"/>
          </a:solidFill>
          <a:latin typeface="+mn-lt"/>
          <a:ea typeface="+mn-ea"/>
          <a:cs typeface="+mn-cs"/>
        </a:defRPr>
      </a:lvl5pPr>
      <a:lvl6pPr marL="4408494" algn="l" defTabSz="1763398" rtl="0" eaLnBrk="1" latinLnBrk="0" hangingPunct="1">
        <a:defRPr sz="3500" kern="1200">
          <a:solidFill>
            <a:schemeClr val="tx1"/>
          </a:solidFill>
          <a:latin typeface="+mn-lt"/>
          <a:ea typeface="+mn-ea"/>
          <a:cs typeface="+mn-cs"/>
        </a:defRPr>
      </a:lvl6pPr>
      <a:lvl7pPr marL="5290193" algn="l" defTabSz="1763398" rtl="0" eaLnBrk="1" latinLnBrk="0" hangingPunct="1">
        <a:defRPr sz="3500" kern="1200">
          <a:solidFill>
            <a:schemeClr val="tx1"/>
          </a:solidFill>
          <a:latin typeface="+mn-lt"/>
          <a:ea typeface="+mn-ea"/>
          <a:cs typeface="+mn-cs"/>
        </a:defRPr>
      </a:lvl7pPr>
      <a:lvl8pPr marL="6171892" algn="l" defTabSz="1763398" rtl="0" eaLnBrk="1" latinLnBrk="0" hangingPunct="1">
        <a:defRPr sz="3500" kern="1200">
          <a:solidFill>
            <a:schemeClr val="tx1"/>
          </a:solidFill>
          <a:latin typeface="+mn-lt"/>
          <a:ea typeface="+mn-ea"/>
          <a:cs typeface="+mn-cs"/>
        </a:defRPr>
      </a:lvl8pPr>
      <a:lvl9pPr marL="7053591" algn="l" defTabSz="1763398"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86A72E98-6566-4DAA-9E81-9634B9B7B997}"/>
              </a:ext>
            </a:extLst>
          </p:cNvPr>
          <p:cNvSpPr>
            <a:spLocks noGrp="1"/>
          </p:cNvSpPr>
          <p:nvPr>
            <p:ph type="body" sz="quarter" idx="10"/>
          </p:nvPr>
        </p:nvSpPr>
        <p:spPr/>
        <p:txBody>
          <a:bodyPr/>
          <a:lstStyle/>
          <a:p>
            <a:endParaRPr lang="en-US" dirty="0"/>
          </a:p>
        </p:txBody>
      </p:sp>
      <p:sp>
        <p:nvSpPr>
          <p:cNvPr id="22" name="Text Placeholder 21">
            <a:extLst>
              <a:ext uri="{FF2B5EF4-FFF2-40B4-BE49-F238E27FC236}">
                <a16:creationId xmlns:a16="http://schemas.microsoft.com/office/drawing/2014/main" id="{9A87B044-BA28-4C9C-996B-C4B605E7F7BB}"/>
              </a:ext>
            </a:extLst>
          </p:cNvPr>
          <p:cNvSpPr>
            <a:spLocks noGrp="1"/>
          </p:cNvSpPr>
          <p:nvPr>
            <p:ph type="body" sz="quarter" idx="20"/>
          </p:nvPr>
        </p:nvSpPr>
        <p:spPr/>
        <p:txBody>
          <a:bodyPr/>
          <a:lstStyle/>
          <a:p>
            <a:endParaRPr lang="en-US"/>
          </a:p>
        </p:txBody>
      </p:sp>
      <p:sp>
        <p:nvSpPr>
          <p:cNvPr id="23" name="Text Placeholder 22">
            <a:extLst>
              <a:ext uri="{FF2B5EF4-FFF2-40B4-BE49-F238E27FC236}">
                <a16:creationId xmlns:a16="http://schemas.microsoft.com/office/drawing/2014/main" id="{11317788-950E-410F-B242-33F7F1200D0D}"/>
              </a:ext>
            </a:extLst>
          </p:cNvPr>
          <p:cNvSpPr>
            <a:spLocks noGrp="1"/>
          </p:cNvSpPr>
          <p:nvPr>
            <p:ph type="body" sz="quarter" idx="96"/>
          </p:nvPr>
        </p:nvSpPr>
        <p:spPr/>
        <p:txBody>
          <a:bodyPr/>
          <a:lstStyle/>
          <a:p>
            <a:endParaRPr lang="en-US"/>
          </a:p>
        </p:txBody>
      </p:sp>
      <p:sp>
        <p:nvSpPr>
          <p:cNvPr id="24" name="Text Placeholder 23">
            <a:extLst>
              <a:ext uri="{FF2B5EF4-FFF2-40B4-BE49-F238E27FC236}">
                <a16:creationId xmlns:a16="http://schemas.microsoft.com/office/drawing/2014/main" id="{08A59C4E-B772-4736-8C29-920129779436}"/>
              </a:ext>
            </a:extLst>
          </p:cNvPr>
          <p:cNvSpPr>
            <a:spLocks noGrp="1"/>
          </p:cNvSpPr>
          <p:nvPr>
            <p:ph type="body" sz="quarter" idx="150"/>
          </p:nvPr>
        </p:nvSpPr>
        <p:spPr/>
        <p:txBody>
          <a:bodyPr/>
          <a:lstStyle/>
          <a:p>
            <a:endParaRPr lang="en-US"/>
          </a:p>
        </p:txBody>
      </p:sp>
      <p:sp>
        <p:nvSpPr>
          <p:cNvPr id="25" name="Text Placeholder 24">
            <a:extLst>
              <a:ext uri="{FF2B5EF4-FFF2-40B4-BE49-F238E27FC236}">
                <a16:creationId xmlns:a16="http://schemas.microsoft.com/office/drawing/2014/main" id="{2D0711D6-6293-41B3-A462-FCD27AE22F66}"/>
              </a:ext>
            </a:extLst>
          </p:cNvPr>
          <p:cNvSpPr>
            <a:spLocks noGrp="1"/>
          </p:cNvSpPr>
          <p:nvPr>
            <p:ph type="body" sz="quarter" idx="151"/>
          </p:nvPr>
        </p:nvSpPr>
        <p:spPr/>
        <p:txBody>
          <a:bodyPr/>
          <a:lstStyle/>
          <a:p>
            <a:endParaRPr lang="en-US"/>
          </a:p>
        </p:txBody>
      </p:sp>
      <p:sp>
        <p:nvSpPr>
          <p:cNvPr id="26" name="Text Placeholder 25">
            <a:extLst>
              <a:ext uri="{FF2B5EF4-FFF2-40B4-BE49-F238E27FC236}">
                <a16:creationId xmlns:a16="http://schemas.microsoft.com/office/drawing/2014/main" id="{6753E3AF-DC00-4B85-B31D-FBE78179A8A4}"/>
              </a:ext>
            </a:extLst>
          </p:cNvPr>
          <p:cNvSpPr>
            <a:spLocks noGrp="1"/>
          </p:cNvSpPr>
          <p:nvPr>
            <p:ph type="body" sz="quarter" idx="153"/>
          </p:nvPr>
        </p:nvSpPr>
        <p:spPr/>
        <p:txBody>
          <a:bodyPr/>
          <a:lstStyle/>
          <a:p>
            <a:endParaRPr lang="en-US"/>
          </a:p>
        </p:txBody>
      </p:sp>
      <p:sp>
        <p:nvSpPr>
          <p:cNvPr id="27" name="Text Placeholder 26">
            <a:extLst>
              <a:ext uri="{FF2B5EF4-FFF2-40B4-BE49-F238E27FC236}">
                <a16:creationId xmlns:a16="http://schemas.microsoft.com/office/drawing/2014/main" id="{8E3EF39C-7B87-41F4-AC2B-59C0E2794F44}"/>
              </a:ext>
            </a:extLst>
          </p:cNvPr>
          <p:cNvSpPr>
            <a:spLocks noGrp="1"/>
          </p:cNvSpPr>
          <p:nvPr>
            <p:ph type="body" sz="quarter" idx="154"/>
          </p:nvPr>
        </p:nvSpPr>
        <p:spPr/>
        <p:txBody>
          <a:bodyPr/>
          <a:lstStyle/>
          <a:p>
            <a:endParaRPr lang="en-US"/>
          </a:p>
        </p:txBody>
      </p:sp>
      <p:sp>
        <p:nvSpPr>
          <p:cNvPr id="28" name="Text Placeholder 27">
            <a:extLst>
              <a:ext uri="{FF2B5EF4-FFF2-40B4-BE49-F238E27FC236}">
                <a16:creationId xmlns:a16="http://schemas.microsoft.com/office/drawing/2014/main" id="{921B337D-FA90-4A9E-946C-41C59F40AFC3}"/>
              </a:ext>
            </a:extLst>
          </p:cNvPr>
          <p:cNvSpPr>
            <a:spLocks noGrp="1"/>
          </p:cNvSpPr>
          <p:nvPr>
            <p:ph type="body" sz="quarter" idx="155"/>
          </p:nvPr>
        </p:nvSpPr>
        <p:spPr/>
        <p:txBody>
          <a:bodyPr/>
          <a:lstStyle/>
          <a:p>
            <a:endParaRPr lang="en-US"/>
          </a:p>
        </p:txBody>
      </p:sp>
      <p:sp>
        <p:nvSpPr>
          <p:cNvPr id="29" name="Text Placeholder 28">
            <a:extLst>
              <a:ext uri="{FF2B5EF4-FFF2-40B4-BE49-F238E27FC236}">
                <a16:creationId xmlns:a16="http://schemas.microsoft.com/office/drawing/2014/main" id="{47D05561-03ED-4A5B-883E-C34C358FB9B6}"/>
              </a:ext>
            </a:extLst>
          </p:cNvPr>
          <p:cNvSpPr>
            <a:spLocks noGrp="1"/>
          </p:cNvSpPr>
          <p:nvPr>
            <p:ph type="body" sz="quarter" idx="156"/>
          </p:nvPr>
        </p:nvSpPr>
        <p:spPr/>
        <p:txBody>
          <a:bodyPr/>
          <a:lstStyle/>
          <a:p>
            <a:endParaRPr lang="en-US" dirty="0"/>
          </a:p>
        </p:txBody>
      </p:sp>
      <p:sp>
        <p:nvSpPr>
          <p:cNvPr id="30" name="Text Placeholder 29">
            <a:extLst>
              <a:ext uri="{FF2B5EF4-FFF2-40B4-BE49-F238E27FC236}">
                <a16:creationId xmlns:a16="http://schemas.microsoft.com/office/drawing/2014/main" id="{3CC1B956-43DE-40AE-8EDE-586CA170F5C5}"/>
              </a:ext>
            </a:extLst>
          </p:cNvPr>
          <p:cNvSpPr>
            <a:spLocks noGrp="1"/>
          </p:cNvSpPr>
          <p:nvPr>
            <p:ph type="body" sz="quarter" idx="157"/>
          </p:nvPr>
        </p:nvSpPr>
        <p:spPr/>
        <p:txBody>
          <a:bodyPr/>
          <a:lstStyle/>
          <a:p>
            <a:endParaRPr lang="en-US"/>
          </a:p>
        </p:txBody>
      </p:sp>
      <p:sp>
        <p:nvSpPr>
          <p:cNvPr id="31" name="Text Placeholder 30">
            <a:extLst>
              <a:ext uri="{FF2B5EF4-FFF2-40B4-BE49-F238E27FC236}">
                <a16:creationId xmlns:a16="http://schemas.microsoft.com/office/drawing/2014/main" id="{11FBDB1A-19A4-4837-8D2D-2243F403B805}"/>
              </a:ext>
            </a:extLst>
          </p:cNvPr>
          <p:cNvSpPr>
            <a:spLocks noGrp="1"/>
          </p:cNvSpPr>
          <p:nvPr>
            <p:ph type="body" sz="quarter" idx="158"/>
          </p:nvPr>
        </p:nvSpPr>
        <p:spPr/>
        <p:txBody>
          <a:bodyPr/>
          <a:lstStyle/>
          <a:p>
            <a:endParaRPr lang="en-US"/>
          </a:p>
        </p:txBody>
      </p:sp>
      <p:sp>
        <p:nvSpPr>
          <p:cNvPr id="32" name="Text Placeholder 31">
            <a:extLst>
              <a:ext uri="{FF2B5EF4-FFF2-40B4-BE49-F238E27FC236}">
                <a16:creationId xmlns:a16="http://schemas.microsoft.com/office/drawing/2014/main" id="{E4DD969E-1CF2-457D-A543-5DAC4D59FBB9}"/>
              </a:ext>
            </a:extLst>
          </p:cNvPr>
          <p:cNvSpPr>
            <a:spLocks noGrp="1"/>
          </p:cNvSpPr>
          <p:nvPr>
            <p:ph type="body" sz="quarter" idx="159"/>
          </p:nvPr>
        </p:nvSpPr>
        <p:spPr/>
        <p:txBody>
          <a:bodyPr/>
          <a:lstStyle/>
          <a:p>
            <a:endParaRPr lang="en-US"/>
          </a:p>
        </p:txBody>
      </p:sp>
      <p:sp>
        <p:nvSpPr>
          <p:cNvPr id="33" name="Text Placeholder 32">
            <a:extLst>
              <a:ext uri="{FF2B5EF4-FFF2-40B4-BE49-F238E27FC236}">
                <a16:creationId xmlns:a16="http://schemas.microsoft.com/office/drawing/2014/main" id="{06196411-7CA3-47FD-AD8B-75F479C4B6B9}"/>
              </a:ext>
            </a:extLst>
          </p:cNvPr>
          <p:cNvSpPr>
            <a:spLocks noGrp="1"/>
          </p:cNvSpPr>
          <p:nvPr>
            <p:ph type="body" sz="quarter" idx="160"/>
          </p:nvPr>
        </p:nvSpPr>
        <p:spPr/>
        <p:txBody>
          <a:bodyPr/>
          <a:lstStyle/>
          <a:p>
            <a:endParaRPr lang="en-US"/>
          </a:p>
        </p:txBody>
      </p:sp>
      <p:sp>
        <p:nvSpPr>
          <p:cNvPr id="34" name="Text Placeholder 33">
            <a:extLst>
              <a:ext uri="{FF2B5EF4-FFF2-40B4-BE49-F238E27FC236}">
                <a16:creationId xmlns:a16="http://schemas.microsoft.com/office/drawing/2014/main" id="{C3907EBA-AD65-4D51-9848-2B6C1670E76F}"/>
              </a:ext>
            </a:extLst>
          </p:cNvPr>
          <p:cNvSpPr>
            <a:spLocks noGrp="1"/>
          </p:cNvSpPr>
          <p:nvPr>
            <p:ph type="body" sz="quarter" idx="161"/>
          </p:nvPr>
        </p:nvSpPr>
        <p:spPr/>
        <p:txBody>
          <a:bodyPr/>
          <a:lstStyle/>
          <a:p>
            <a:endParaRPr lang="en-US"/>
          </a:p>
        </p:txBody>
      </p:sp>
      <p:sp>
        <p:nvSpPr>
          <p:cNvPr id="35" name="Text Placeholder 34">
            <a:extLst>
              <a:ext uri="{FF2B5EF4-FFF2-40B4-BE49-F238E27FC236}">
                <a16:creationId xmlns:a16="http://schemas.microsoft.com/office/drawing/2014/main" id="{50ED1933-2F9E-437C-A1F3-96DAF003F137}"/>
              </a:ext>
            </a:extLst>
          </p:cNvPr>
          <p:cNvSpPr>
            <a:spLocks noGrp="1"/>
          </p:cNvSpPr>
          <p:nvPr>
            <p:ph type="body" sz="quarter" idx="162"/>
          </p:nvPr>
        </p:nvSpPr>
        <p:spPr/>
        <p:txBody>
          <a:bodyPr/>
          <a:lstStyle/>
          <a:p>
            <a:endParaRPr lang="en-US"/>
          </a:p>
        </p:txBody>
      </p:sp>
      <p:sp>
        <p:nvSpPr>
          <p:cNvPr id="36" name="Text Placeholder 35">
            <a:extLst>
              <a:ext uri="{FF2B5EF4-FFF2-40B4-BE49-F238E27FC236}">
                <a16:creationId xmlns:a16="http://schemas.microsoft.com/office/drawing/2014/main" id="{8D17AB68-0557-4FDD-9FF4-65CDCBC0D19A}"/>
              </a:ext>
            </a:extLst>
          </p:cNvPr>
          <p:cNvSpPr>
            <a:spLocks noGrp="1"/>
          </p:cNvSpPr>
          <p:nvPr>
            <p:ph type="body" sz="quarter" idx="163"/>
          </p:nvPr>
        </p:nvSpPr>
        <p:spPr/>
        <p:txBody>
          <a:bodyPr/>
          <a:lstStyle/>
          <a:p>
            <a:endParaRPr lang="en-US"/>
          </a:p>
        </p:txBody>
      </p:sp>
    </p:spTree>
    <p:extLst>
      <p:ext uri="{BB962C8B-B14F-4D97-AF65-F5344CB8AC3E}">
        <p14:creationId xmlns:p14="http://schemas.microsoft.com/office/powerpoint/2010/main" val="120211301"/>
      </p:ext>
    </p:extLst>
  </p:cSld>
  <p:clrMapOvr>
    <a:masterClrMapping/>
  </p:clrMapOvr>
</p:sld>
</file>

<file path=ppt/theme/theme1.xml><?xml version="1.0" encoding="utf-8"?>
<a:theme xmlns:a="http://schemas.openxmlformats.org/drawingml/2006/main" name="36x72 Template - 5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489</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36x72 Template - 5 columns</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PowerPoint Presentation </dc:title>
  <dc:subject>Research poster presentation template </dc:subject>
  <dc:creator>PosterPresentations.com </dc:creator>
  <cp:keywords>36x72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47</cp:revision>
  <dcterms:created xsi:type="dcterms:W3CDTF">2011-04-21T17:12:27Z</dcterms:created>
  <dcterms:modified xsi:type="dcterms:W3CDTF">2019-09-07T00:48:24Z</dcterms:modified>
  <cp:category>Research poster templates </cp:category>
</cp:coreProperties>
</file>