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40233600" cy="40233600"/>
  <p:notesSz cx="6858000" cy="9144000"/>
  <p:defaultTextStyle>
    <a:defPPr>
      <a:defRPr lang="en-US"/>
    </a:defPPr>
    <a:lvl1pPr marL="0" algn="l" defTabSz="4733160" rtl="0" eaLnBrk="1" latinLnBrk="0" hangingPunct="1">
      <a:defRPr sz="9302" kern="1200">
        <a:solidFill>
          <a:schemeClr val="tx1"/>
        </a:solidFill>
        <a:latin typeface="+mn-lt"/>
        <a:ea typeface="+mn-ea"/>
        <a:cs typeface="+mn-cs"/>
      </a:defRPr>
    </a:lvl1pPr>
    <a:lvl2pPr marL="2366581" algn="l" defTabSz="4733160" rtl="0" eaLnBrk="1" latinLnBrk="0" hangingPunct="1">
      <a:defRPr sz="9302" kern="1200">
        <a:solidFill>
          <a:schemeClr val="tx1"/>
        </a:solidFill>
        <a:latin typeface="+mn-lt"/>
        <a:ea typeface="+mn-ea"/>
        <a:cs typeface="+mn-cs"/>
      </a:defRPr>
    </a:lvl2pPr>
    <a:lvl3pPr marL="4733160" algn="l" defTabSz="4733160" rtl="0" eaLnBrk="1" latinLnBrk="0" hangingPunct="1">
      <a:defRPr sz="9302" kern="1200">
        <a:solidFill>
          <a:schemeClr val="tx1"/>
        </a:solidFill>
        <a:latin typeface="+mn-lt"/>
        <a:ea typeface="+mn-ea"/>
        <a:cs typeface="+mn-cs"/>
      </a:defRPr>
    </a:lvl3pPr>
    <a:lvl4pPr marL="7099740" algn="l" defTabSz="4733160" rtl="0" eaLnBrk="1" latinLnBrk="0" hangingPunct="1">
      <a:defRPr sz="9302" kern="1200">
        <a:solidFill>
          <a:schemeClr val="tx1"/>
        </a:solidFill>
        <a:latin typeface="+mn-lt"/>
        <a:ea typeface="+mn-ea"/>
        <a:cs typeface="+mn-cs"/>
      </a:defRPr>
    </a:lvl4pPr>
    <a:lvl5pPr marL="9466318" algn="l" defTabSz="4733160" rtl="0" eaLnBrk="1" latinLnBrk="0" hangingPunct="1">
      <a:defRPr sz="9302" kern="1200">
        <a:solidFill>
          <a:schemeClr val="tx1"/>
        </a:solidFill>
        <a:latin typeface="+mn-lt"/>
        <a:ea typeface="+mn-ea"/>
        <a:cs typeface="+mn-cs"/>
      </a:defRPr>
    </a:lvl5pPr>
    <a:lvl6pPr marL="11832900" algn="l" defTabSz="4733160" rtl="0" eaLnBrk="1" latinLnBrk="0" hangingPunct="1">
      <a:defRPr sz="9302" kern="1200">
        <a:solidFill>
          <a:schemeClr val="tx1"/>
        </a:solidFill>
        <a:latin typeface="+mn-lt"/>
        <a:ea typeface="+mn-ea"/>
        <a:cs typeface="+mn-cs"/>
      </a:defRPr>
    </a:lvl6pPr>
    <a:lvl7pPr marL="14199481" algn="l" defTabSz="4733160" rtl="0" eaLnBrk="1" latinLnBrk="0" hangingPunct="1">
      <a:defRPr sz="9302" kern="1200">
        <a:solidFill>
          <a:schemeClr val="tx1"/>
        </a:solidFill>
        <a:latin typeface="+mn-lt"/>
        <a:ea typeface="+mn-ea"/>
        <a:cs typeface="+mn-cs"/>
      </a:defRPr>
    </a:lvl7pPr>
    <a:lvl8pPr marL="16566060" algn="l" defTabSz="4733160" rtl="0" eaLnBrk="1" latinLnBrk="0" hangingPunct="1">
      <a:defRPr sz="9302" kern="1200">
        <a:solidFill>
          <a:schemeClr val="tx1"/>
        </a:solidFill>
        <a:latin typeface="+mn-lt"/>
        <a:ea typeface="+mn-ea"/>
        <a:cs typeface="+mn-cs"/>
      </a:defRPr>
    </a:lvl8pPr>
    <a:lvl9pPr marL="18932642" algn="l" defTabSz="4733160" rtl="0" eaLnBrk="1" latinLnBrk="0" hangingPunct="1">
      <a:defRPr sz="930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8" autoAdjust="0"/>
    <p:restoredTop sz="94707" autoAdjust="0"/>
  </p:normalViewPr>
  <p:slideViewPr>
    <p:cSldViewPr snapToGrid="0" snapToObjects="1" showGuides="1">
      <p:cViewPr varScale="1">
        <p:scale>
          <a:sx n="21" d="100"/>
          <a:sy n="21" d="100"/>
        </p:scale>
        <p:origin x="2960" y="20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9/6/19</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4733160" rtl="0" eaLnBrk="1" latinLnBrk="0" hangingPunct="1">
      <a:defRPr sz="6285" kern="1200">
        <a:solidFill>
          <a:schemeClr val="tx1"/>
        </a:solidFill>
        <a:latin typeface="+mn-lt"/>
        <a:ea typeface="+mn-ea"/>
        <a:cs typeface="+mn-cs"/>
      </a:defRPr>
    </a:lvl1pPr>
    <a:lvl2pPr marL="2366581" algn="l" defTabSz="4733160" rtl="0" eaLnBrk="1" latinLnBrk="0" hangingPunct="1">
      <a:defRPr sz="6285" kern="1200">
        <a:solidFill>
          <a:schemeClr val="tx1"/>
        </a:solidFill>
        <a:latin typeface="+mn-lt"/>
        <a:ea typeface="+mn-ea"/>
        <a:cs typeface="+mn-cs"/>
      </a:defRPr>
    </a:lvl2pPr>
    <a:lvl3pPr marL="4733160" algn="l" defTabSz="4733160" rtl="0" eaLnBrk="1" latinLnBrk="0" hangingPunct="1">
      <a:defRPr sz="6285" kern="1200">
        <a:solidFill>
          <a:schemeClr val="tx1"/>
        </a:solidFill>
        <a:latin typeface="+mn-lt"/>
        <a:ea typeface="+mn-ea"/>
        <a:cs typeface="+mn-cs"/>
      </a:defRPr>
    </a:lvl3pPr>
    <a:lvl4pPr marL="7099740" algn="l" defTabSz="4733160" rtl="0" eaLnBrk="1" latinLnBrk="0" hangingPunct="1">
      <a:defRPr sz="6285" kern="1200">
        <a:solidFill>
          <a:schemeClr val="tx1"/>
        </a:solidFill>
        <a:latin typeface="+mn-lt"/>
        <a:ea typeface="+mn-ea"/>
        <a:cs typeface="+mn-cs"/>
      </a:defRPr>
    </a:lvl4pPr>
    <a:lvl5pPr marL="9466318" algn="l" defTabSz="4733160" rtl="0" eaLnBrk="1" latinLnBrk="0" hangingPunct="1">
      <a:defRPr sz="6285" kern="1200">
        <a:solidFill>
          <a:schemeClr val="tx1"/>
        </a:solidFill>
        <a:latin typeface="+mn-lt"/>
        <a:ea typeface="+mn-ea"/>
        <a:cs typeface="+mn-cs"/>
      </a:defRPr>
    </a:lvl5pPr>
    <a:lvl6pPr marL="11832900" algn="l" defTabSz="4733160" rtl="0" eaLnBrk="1" latinLnBrk="0" hangingPunct="1">
      <a:defRPr sz="6285" kern="1200">
        <a:solidFill>
          <a:schemeClr val="tx1"/>
        </a:solidFill>
        <a:latin typeface="+mn-lt"/>
        <a:ea typeface="+mn-ea"/>
        <a:cs typeface="+mn-cs"/>
      </a:defRPr>
    </a:lvl6pPr>
    <a:lvl7pPr marL="14199481" algn="l" defTabSz="4733160" rtl="0" eaLnBrk="1" latinLnBrk="0" hangingPunct="1">
      <a:defRPr sz="6285" kern="1200">
        <a:solidFill>
          <a:schemeClr val="tx1"/>
        </a:solidFill>
        <a:latin typeface="+mn-lt"/>
        <a:ea typeface="+mn-ea"/>
        <a:cs typeface="+mn-cs"/>
      </a:defRPr>
    </a:lvl7pPr>
    <a:lvl8pPr marL="16566060" algn="l" defTabSz="4733160" rtl="0" eaLnBrk="1" latinLnBrk="0" hangingPunct="1">
      <a:defRPr sz="6285" kern="1200">
        <a:solidFill>
          <a:schemeClr val="tx1"/>
        </a:solidFill>
        <a:latin typeface="+mn-lt"/>
        <a:ea typeface="+mn-ea"/>
        <a:cs typeface="+mn-cs"/>
      </a:defRPr>
    </a:lvl8pPr>
    <a:lvl9pPr marL="18932642" algn="l" defTabSz="4733160" rtl="0" eaLnBrk="1" latinLnBrk="0" hangingPunct="1">
      <a:defRPr sz="628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0x40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842" y="7181556"/>
            <a:ext cx="18477995"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168548" indent="-449442">
              <a:defRPr sz="2017">
                <a:latin typeface="Trebuchet MS" pitchFamily="34" charset="0"/>
              </a:defRPr>
            </a:lvl2pPr>
            <a:lvl3pPr marL="1617989" indent="-449442">
              <a:defRPr sz="2017">
                <a:latin typeface="Trebuchet MS" pitchFamily="34" charset="0"/>
              </a:defRPr>
            </a:lvl3pPr>
            <a:lvl4pPr marL="2112375" indent="-494385">
              <a:defRPr sz="2017">
                <a:latin typeface="Trebuchet MS" pitchFamily="34" charset="0"/>
              </a:defRPr>
            </a:lvl4pPr>
            <a:lvl5pPr marL="2471928" indent="-359554">
              <a:defRPr sz="2017">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45484" y="6475147"/>
            <a:ext cx="18463409" cy="773977"/>
          </a:xfrm>
          <a:prstGeom prst="rect">
            <a:avLst/>
          </a:prstGeom>
          <a:solidFill>
            <a:schemeClr val="accent6"/>
          </a:solidFill>
        </p:spPr>
        <p:txBody>
          <a:bodyPr wrap="square" lIns="78446" tIns="78446" rIns="78446" bIns="78446" anchor="ctr" anchorCtr="0">
            <a:spAutoFit/>
          </a:bodyPr>
          <a:lstStyle>
            <a:lvl1pPr marL="0" indent="0" algn="l">
              <a:buNone/>
              <a:defRPr sz="4000" b="1" u="none" baseline="0">
                <a:solidFill>
                  <a:schemeClr val="bg1"/>
                </a:solidFill>
                <a:latin typeface="Helvetica" pitchFamily="2"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45478" y="17410093"/>
            <a:ext cx="18451749" cy="773977"/>
          </a:xfrm>
          <a:prstGeom prst="rect">
            <a:avLst/>
          </a:prstGeom>
          <a:solidFill>
            <a:schemeClr val="accent6"/>
          </a:solidFill>
        </p:spPr>
        <p:txBody>
          <a:bodyPr wrap="square" lIns="78446" tIns="78446" rIns="78446" bIns="78446" anchor="ctr" anchorCtr="0">
            <a:spAutoFit/>
          </a:bodyPr>
          <a:lstStyle>
            <a:lvl1pPr marL="0" indent="0" algn="l">
              <a:buNone/>
              <a:defRPr sz="4000" b="1" u="none" baseline="0">
                <a:solidFill>
                  <a:schemeClr val="bg1"/>
                </a:solidFill>
                <a:latin typeface="Helvetica" pitchFamily="2"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20934317" y="6527004"/>
            <a:ext cx="18376179" cy="773977"/>
          </a:xfrm>
          <a:prstGeom prst="rect">
            <a:avLst/>
          </a:prstGeom>
          <a:solidFill>
            <a:schemeClr val="accent6"/>
          </a:solidFill>
        </p:spPr>
        <p:txBody>
          <a:bodyPr wrap="square" lIns="78446" tIns="78446" rIns="78446" bIns="78446" anchor="ctr" anchorCtr="0">
            <a:spAutoFit/>
          </a:bodyPr>
          <a:lstStyle>
            <a:lvl1pPr marL="0" indent="0" algn="l">
              <a:buNone/>
              <a:defRPr sz="4000" b="1" u="none" baseline="0">
                <a:solidFill>
                  <a:schemeClr val="bg1"/>
                </a:solidFill>
                <a:latin typeface="Helvetica" pitchFamily="2"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934317" y="7324458"/>
            <a:ext cx="18376179"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168548" indent="-449442">
              <a:defRPr sz="2017">
                <a:latin typeface="Trebuchet MS" pitchFamily="34" charset="0"/>
              </a:defRPr>
            </a:lvl2pPr>
            <a:lvl3pPr marL="1617989" indent="-449442">
              <a:defRPr sz="2017">
                <a:latin typeface="Trebuchet MS" pitchFamily="34" charset="0"/>
              </a:defRPr>
            </a:lvl3pPr>
            <a:lvl4pPr marL="2112375" indent="-494385">
              <a:defRPr sz="2017">
                <a:latin typeface="Trebuchet MS" pitchFamily="34" charset="0"/>
              </a:defRPr>
            </a:lvl4pPr>
            <a:lvl5pPr marL="2471928" indent="-359554">
              <a:defRPr sz="2017">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936140" y="17393356"/>
            <a:ext cx="18369137" cy="773977"/>
          </a:xfrm>
          <a:prstGeom prst="rect">
            <a:avLst/>
          </a:prstGeom>
          <a:solidFill>
            <a:schemeClr val="accent6"/>
          </a:solidFill>
        </p:spPr>
        <p:txBody>
          <a:bodyPr wrap="square" lIns="78446" tIns="78446" rIns="78446" bIns="78446" anchor="ctr" anchorCtr="0">
            <a:spAutoFit/>
          </a:bodyPr>
          <a:lstStyle>
            <a:lvl1pPr marL="0" indent="0" algn="l">
              <a:buNone/>
              <a:defRPr sz="4000" b="1" u="none" baseline="0">
                <a:solidFill>
                  <a:schemeClr val="bg1"/>
                </a:solidFill>
                <a:latin typeface="Helvetica" pitchFamily="2"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0936376" y="18168960"/>
            <a:ext cx="18376179"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168548" indent="-449442">
              <a:defRPr sz="2017">
                <a:latin typeface="Trebuchet MS" pitchFamily="34" charset="0"/>
              </a:defRPr>
            </a:lvl2pPr>
            <a:lvl3pPr marL="1617989" indent="-449442">
              <a:defRPr sz="2017">
                <a:latin typeface="Trebuchet MS" pitchFamily="34" charset="0"/>
              </a:defRPr>
            </a:lvl3pPr>
            <a:lvl4pPr marL="2112375" indent="-494385">
              <a:defRPr sz="2017">
                <a:latin typeface="Trebuchet MS" pitchFamily="34" charset="0"/>
              </a:defRPr>
            </a:lvl4pPr>
            <a:lvl5pPr marL="2471928" indent="-359554">
              <a:defRPr sz="2017">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919597" y="31365713"/>
            <a:ext cx="18376179" cy="773977"/>
          </a:xfrm>
          <a:prstGeom prst="rect">
            <a:avLst/>
          </a:prstGeom>
          <a:solidFill>
            <a:schemeClr val="accent6"/>
          </a:solidFill>
        </p:spPr>
        <p:txBody>
          <a:bodyPr wrap="square" lIns="78446" tIns="78446" rIns="78446" bIns="78446" anchor="ctr" anchorCtr="0">
            <a:spAutoFit/>
          </a:bodyPr>
          <a:lstStyle>
            <a:lvl1pPr marL="0" indent="0" algn="l">
              <a:buNone/>
              <a:defRPr sz="4000" b="1" u="none" baseline="0">
                <a:solidFill>
                  <a:schemeClr val="bg1"/>
                </a:solidFill>
                <a:latin typeface="Helvetica" pitchFamily="2"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919896" y="32150385"/>
            <a:ext cx="18385383"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168548" indent="-449442">
              <a:defRPr sz="2017">
                <a:latin typeface="Trebuchet MS" pitchFamily="34" charset="0"/>
              </a:defRPr>
            </a:lvl2pPr>
            <a:lvl3pPr marL="1617989" indent="-449442">
              <a:defRPr sz="2017">
                <a:latin typeface="Trebuchet MS" pitchFamily="34" charset="0"/>
              </a:defRPr>
            </a:lvl3pPr>
            <a:lvl4pPr marL="2112375" indent="-494385">
              <a:defRPr sz="2017">
                <a:latin typeface="Trebuchet MS" pitchFamily="34" charset="0"/>
              </a:defRPr>
            </a:lvl4pPr>
            <a:lvl5pPr marL="2471928" indent="-359554">
              <a:defRPr sz="2017">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28842" y="18169345"/>
            <a:ext cx="18463407"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168548" indent="-449442">
              <a:defRPr sz="2017">
                <a:latin typeface="Trebuchet MS" pitchFamily="34" charset="0"/>
              </a:defRPr>
            </a:lvl2pPr>
            <a:lvl3pPr marL="1617989" indent="-449442">
              <a:defRPr sz="2017">
                <a:latin typeface="Trebuchet MS" pitchFamily="34" charset="0"/>
              </a:defRPr>
            </a:lvl3pPr>
            <a:lvl4pPr marL="2112375" indent="-494385">
              <a:defRPr sz="2017">
                <a:latin typeface="Trebuchet MS" pitchFamily="34" charset="0"/>
              </a:defRPr>
            </a:lvl4pPr>
            <a:lvl5pPr marL="2471928" indent="-359554">
              <a:defRPr sz="2017">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845477" y="4750213"/>
            <a:ext cx="29949431" cy="866270"/>
          </a:xfrm>
          <a:prstGeom prst="rect">
            <a:avLst/>
          </a:prstGeom>
        </p:spPr>
        <p:txBody>
          <a:bodyPr lIns="95646" tIns="47823" rIns="95646" bIns="47823" anchor="t" anchorCtr="0">
            <a:normAutofit/>
          </a:bodyPr>
          <a:lstStyle>
            <a:lvl1pPr marL="0" indent="0" algn="l">
              <a:buFontTx/>
              <a:buNone/>
              <a:defRPr sz="6000" b="0" i="0">
                <a:solidFill>
                  <a:schemeClr val="tx2"/>
                </a:solidFill>
                <a:latin typeface="Helvetica Light" panose="020B0403020202020204" pitchFamily="34" charset="0"/>
              </a:defRPr>
            </a:lvl1pPr>
            <a:lvl2pPr>
              <a:buFontTx/>
              <a:buNone/>
              <a:defRPr sz="6875"/>
            </a:lvl2pPr>
            <a:lvl3pPr>
              <a:buFontTx/>
              <a:buNone/>
              <a:defRPr sz="6875"/>
            </a:lvl3pPr>
            <a:lvl4pPr>
              <a:buFontTx/>
              <a:buNone/>
              <a:defRPr sz="6875"/>
            </a:lvl4pPr>
            <a:lvl5pPr>
              <a:buFontTx/>
              <a:buNone/>
              <a:defRPr sz="6875"/>
            </a:lvl5pPr>
          </a:lstStyle>
          <a:p>
            <a:pPr lvl="0"/>
            <a:r>
              <a:rPr lang="en-US" dirty="0"/>
              <a:t>Click here to add affiliations</a:t>
            </a:r>
          </a:p>
        </p:txBody>
      </p:sp>
      <p:sp>
        <p:nvSpPr>
          <p:cNvPr id="79" name="Text Placeholder 76"/>
          <p:cNvSpPr>
            <a:spLocks noGrp="1"/>
          </p:cNvSpPr>
          <p:nvPr>
            <p:ph type="body" sz="quarter" idx="151" hasCustomPrompt="1"/>
          </p:nvPr>
        </p:nvSpPr>
        <p:spPr>
          <a:xfrm>
            <a:off x="845477" y="3613616"/>
            <a:ext cx="29949431" cy="839192"/>
          </a:xfrm>
          <a:prstGeom prst="rect">
            <a:avLst/>
          </a:prstGeom>
        </p:spPr>
        <p:txBody>
          <a:bodyPr lIns="95646" tIns="47823" rIns="95646" bIns="47823" anchor="t" anchorCtr="0">
            <a:noAutofit/>
          </a:bodyPr>
          <a:lstStyle>
            <a:lvl1pPr marL="0" indent="0" algn="l">
              <a:buFontTx/>
              <a:buNone/>
              <a:defRPr sz="6000" b="0" i="0">
                <a:solidFill>
                  <a:schemeClr val="tx2"/>
                </a:solidFill>
                <a:latin typeface="Helvetica Light" panose="020B0403020202020204" pitchFamily="34" charset="0"/>
              </a:defRPr>
            </a:lvl1pPr>
            <a:lvl2pPr>
              <a:buFontTx/>
              <a:buNone/>
              <a:defRPr sz="6875"/>
            </a:lvl2pPr>
            <a:lvl3pPr>
              <a:buFontTx/>
              <a:buNone/>
              <a:defRPr sz="6875"/>
            </a:lvl3pPr>
            <a:lvl4pPr>
              <a:buFontTx/>
              <a:buNone/>
              <a:defRPr sz="6875"/>
            </a:lvl4pPr>
            <a:lvl5pPr>
              <a:buFontTx/>
              <a:buNone/>
              <a:defRPr sz="6875"/>
            </a:lvl5pPr>
          </a:lstStyle>
          <a:p>
            <a:pPr lvl="0"/>
            <a:r>
              <a:rPr lang="en-US" dirty="0"/>
              <a:t>Click here to add authors</a:t>
            </a:r>
          </a:p>
        </p:txBody>
      </p:sp>
      <p:sp>
        <p:nvSpPr>
          <p:cNvPr id="80" name="Text Placeholder 76"/>
          <p:cNvSpPr>
            <a:spLocks noGrp="1"/>
          </p:cNvSpPr>
          <p:nvPr>
            <p:ph type="body" sz="quarter" idx="153" hasCustomPrompt="1"/>
          </p:nvPr>
        </p:nvSpPr>
        <p:spPr>
          <a:xfrm>
            <a:off x="845477" y="1503604"/>
            <a:ext cx="29949431" cy="1830613"/>
          </a:xfrm>
          <a:prstGeom prst="rect">
            <a:avLst/>
          </a:prstGeom>
        </p:spPr>
        <p:txBody>
          <a:bodyPr lIns="95646" tIns="47823" rIns="95646" bIns="47823" anchor="t" anchorCtr="0">
            <a:normAutofit/>
          </a:bodyPr>
          <a:lstStyle>
            <a:lvl1pPr marL="0" indent="0" algn="l">
              <a:buFontTx/>
              <a:buNone/>
              <a:defRPr sz="8800" b="0" i="0">
                <a:solidFill>
                  <a:schemeClr val="tx2"/>
                </a:solidFill>
                <a:latin typeface="Helvetica Light" panose="020B0403020202020204" pitchFamily="34" charset="0"/>
              </a:defRPr>
            </a:lvl1pPr>
            <a:lvl2pPr>
              <a:buFontTx/>
              <a:buNone/>
              <a:defRPr sz="6875"/>
            </a:lvl2pPr>
            <a:lvl3pPr>
              <a:buFontTx/>
              <a:buNone/>
              <a:defRPr sz="6875"/>
            </a:lvl3pPr>
            <a:lvl4pPr>
              <a:buFontTx/>
              <a:buNone/>
              <a:defRPr sz="6875"/>
            </a:lvl4pPr>
            <a:lvl5pPr>
              <a:buFontTx/>
              <a:buNone/>
              <a:defRPr sz="6875"/>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10D6D35B-BF84-2543-92DA-0331C28060CB}"/>
              </a:ext>
            </a:extLst>
          </p:cNvPr>
          <p:cNvSpPr>
            <a:spLocks noGrp="1"/>
          </p:cNvSpPr>
          <p:nvPr>
            <p:ph type="body" sz="quarter" idx="10" hasCustomPrompt="1"/>
          </p:nvPr>
        </p:nvSpPr>
        <p:spPr>
          <a:xfrm>
            <a:off x="828842" y="7181556"/>
            <a:ext cx="18477995"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168548" indent="-449442">
              <a:defRPr sz="2017">
                <a:latin typeface="Trebuchet MS" pitchFamily="34" charset="0"/>
              </a:defRPr>
            </a:lvl2pPr>
            <a:lvl3pPr marL="1617989" indent="-449442">
              <a:defRPr sz="2017">
                <a:latin typeface="Trebuchet MS" pitchFamily="34" charset="0"/>
              </a:defRPr>
            </a:lvl3pPr>
            <a:lvl4pPr marL="2112375" indent="-494385">
              <a:defRPr sz="2017">
                <a:latin typeface="Trebuchet MS" pitchFamily="34" charset="0"/>
              </a:defRPr>
            </a:lvl4pPr>
            <a:lvl5pPr marL="2471928" indent="-359554">
              <a:defRPr sz="2017">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0E67470E-2069-0247-A2C5-549920E25D22}"/>
              </a:ext>
            </a:extLst>
          </p:cNvPr>
          <p:cNvSpPr>
            <a:spLocks noGrp="1"/>
          </p:cNvSpPr>
          <p:nvPr>
            <p:ph type="body" sz="quarter" idx="11" hasCustomPrompt="1"/>
          </p:nvPr>
        </p:nvSpPr>
        <p:spPr>
          <a:xfrm>
            <a:off x="845484" y="6475147"/>
            <a:ext cx="18463409" cy="773977"/>
          </a:xfrm>
          <a:prstGeom prst="rect">
            <a:avLst/>
          </a:prstGeom>
          <a:solidFill>
            <a:schemeClr val="accent6"/>
          </a:solidFill>
        </p:spPr>
        <p:txBody>
          <a:bodyPr wrap="square" lIns="78446" tIns="78446" rIns="78446" bIns="78446" anchor="ctr" anchorCtr="0">
            <a:spAutoFit/>
          </a:bodyPr>
          <a:lstStyle>
            <a:lvl1pPr marL="0" indent="0" algn="l">
              <a:buNone/>
              <a:defRPr sz="4000" b="1" u="none" baseline="0">
                <a:solidFill>
                  <a:schemeClr val="bg1"/>
                </a:solidFill>
                <a:latin typeface="Helvetica" pitchFamily="2" charset="0"/>
              </a:defRPr>
            </a:lvl1pPr>
          </a:lstStyle>
          <a:p>
            <a:pPr lvl="0"/>
            <a:r>
              <a:rPr lang="en-US" dirty="0"/>
              <a:t>(click to edit) INTRODUCTION or ABSTRACT</a:t>
            </a:r>
          </a:p>
        </p:txBody>
      </p:sp>
      <p:sp>
        <p:nvSpPr>
          <p:cNvPr id="18" name="Text Placeholder 5">
            <a:extLst>
              <a:ext uri="{FF2B5EF4-FFF2-40B4-BE49-F238E27FC236}">
                <a16:creationId xmlns:a16="http://schemas.microsoft.com/office/drawing/2014/main" id="{EBF0BE94-5404-4541-8F90-23226B2C1A48}"/>
              </a:ext>
            </a:extLst>
          </p:cNvPr>
          <p:cNvSpPr>
            <a:spLocks noGrp="1"/>
          </p:cNvSpPr>
          <p:nvPr>
            <p:ph type="body" sz="quarter" idx="20" hasCustomPrompt="1"/>
          </p:nvPr>
        </p:nvSpPr>
        <p:spPr>
          <a:xfrm>
            <a:off x="845478" y="17410093"/>
            <a:ext cx="18451749" cy="773977"/>
          </a:xfrm>
          <a:prstGeom prst="rect">
            <a:avLst/>
          </a:prstGeom>
          <a:solidFill>
            <a:schemeClr val="accent6"/>
          </a:solidFill>
        </p:spPr>
        <p:txBody>
          <a:bodyPr wrap="square" lIns="78446" tIns="78446" rIns="78446" bIns="78446" anchor="ctr" anchorCtr="0">
            <a:spAutoFit/>
          </a:bodyPr>
          <a:lstStyle>
            <a:lvl1pPr marL="0" indent="0" algn="l">
              <a:buNone/>
              <a:defRPr sz="4000" b="1" u="none" baseline="0">
                <a:solidFill>
                  <a:schemeClr val="bg1"/>
                </a:solidFill>
                <a:latin typeface="Helvetica" pitchFamily="2" charset="0"/>
              </a:defRPr>
            </a:lvl1pPr>
          </a:lstStyle>
          <a:p>
            <a:pPr lvl="0"/>
            <a:r>
              <a:rPr lang="en-US" dirty="0"/>
              <a:t>(click to edit)  OBJECTIVES</a:t>
            </a:r>
          </a:p>
        </p:txBody>
      </p:sp>
      <p:sp>
        <p:nvSpPr>
          <p:cNvPr id="19" name="Text Placeholder 5">
            <a:extLst>
              <a:ext uri="{FF2B5EF4-FFF2-40B4-BE49-F238E27FC236}">
                <a16:creationId xmlns:a16="http://schemas.microsoft.com/office/drawing/2014/main" id="{84F03BD7-4104-5C47-8D6D-A9132AF0BD0F}"/>
              </a:ext>
            </a:extLst>
          </p:cNvPr>
          <p:cNvSpPr>
            <a:spLocks noGrp="1"/>
          </p:cNvSpPr>
          <p:nvPr>
            <p:ph type="body" sz="quarter" idx="25" hasCustomPrompt="1"/>
          </p:nvPr>
        </p:nvSpPr>
        <p:spPr>
          <a:xfrm>
            <a:off x="20934317" y="6527004"/>
            <a:ext cx="18376179" cy="773977"/>
          </a:xfrm>
          <a:prstGeom prst="rect">
            <a:avLst/>
          </a:prstGeom>
          <a:solidFill>
            <a:schemeClr val="accent6"/>
          </a:solidFill>
        </p:spPr>
        <p:txBody>
          <a:bodyPr wrap="square" lIns="78446" tIns="78446" rIns="78446" bIns="78446" anchor="ctr" anchorCtr="0">
            <a:spAutoFit/>
          </a:bodyPr>
          <a:lstStyle>
            <a:lvl1pPr marL="0" indent="0" algn="l">
              <a:buNone/>
              <a:defRPr sz="4000" b="1" u="none" baseline="0">
                <a:solidFill>
                  <a:schemeClr val="bg1"/>
                </a:solidFill>
                <a:latin typeface="Helvetica" pitchFamily="2" charset="0"/>
              </a:defRPr>
            </a:lvl1pPr>
          </a:lstStyle>
          <a:p>
            <a:pPr lvl="0"/>
            <a:r>
              <a:rPr lang="en-US" dirty="0"/>
              <a:t>(click to edit)  CONCLUSIONS</a:t>
            </a:r>
          </a:p>
        </p:txBody>
      </p:sp>
      <p:sp>
        <p:nvSpPr>
          <p:cNvPr id="21" name="Text Placeholder 3">
            <a:extLst>
              <a:ext uri="{FF2B5EF4-FFF2-40B4-BE49-F238E27FC236}">
                <a16:creationId xmlns:a16="http://schemas.microsoft.com/office/drawing/2014/main" id="{36B70753-7013-2A4C-BD90-5D59ACFC945E}"/>
              </a:ext>
            </a:extLst>
          </p:cNvPr>
          <p:cNvSpPr>
            <a:spLocks noGrp="1"/>
          </p:cNvSpPr>
          <p:nvPr>
            <p:ph type="body" sz="quarter" idx="26" hasCustomPrompt="1"/>
          </p:nvPr>
        </p:nvSpPr>
        <p:spPr>
          <a:xfrm>
            <a:off x="20934317" y="7324458"/>
            <a:ext cx="18376179"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168548" indent="-449442">
              <a:defRPr sz="2017">
                <a:latin typeface="Trebuchet MS" pitchFamily="34" charset="0"/>
              </a:defRPr>
            </a:lvl2pPr>
            <a:lvl3pPr marL="1617989" indent="-449442">
              <a:defRPr sz="2017">
                <a:latin typeface="Trebuchet MS" pitchFamily="34" charset="0"/>
              </a:defRPr>
            </a:lvl3pPr>
            <a:lvl4pPr marL="2112375" indent="-494385">
              <a:defRPr sz="2017">
                <a:latin typeface="Trebuchet MS" pitchFamily="34" charset="0"/>
              </a:defRPr>
            </a:lvl4pPr>
            <a:lvl5pPr marL="2471928" indent="-359554">
              <a:defRPr sz="2017">
                <a:latin typeface="Trebuchet MS" pitchFamily="34" charset="0"/>
              </a:defRPr>
            </a:lvl5pPr>
          </a:lstStyle>
          <a:p>
            <a:pPr lvl="0"/>
            <a:r>
              <a:rPr lang="en-US" dirty="0"/>
              <a:t>Type in or paste your text here</a:t>
            </a:r>
          </a:p>
        </p:txBody>
      </p:sp>
      <p:sp>
        <p:nvSpPr>
          <p:cNvPr id="22" name="Text Placeholder 5">
            <a:extLst>
              <a:ext uri="{FF2B5EF4-FFF2-40B4-BE49-F238E27FC236}">
                <a16:creationId xmlns:a16="http://schemas.microsoft.com/office/drawing/2014/main" id="{8AED06A5-20A9-0948-A134-5B15274F1A62}"/>
              </a:ext>
            </a:extLst>
          </p:cNvPr>
          <p:cNvSpPr>
            <a:spLocks noGrp="1"/>
          </p:cNvSpPr>
          <p:nvPr>
            <p:ph type="body" sz="quarter" idx="27" hasCustomPrompt="1"/>
          </p:nvPr>
        </p:nvSpPr>
        <p:spPr>
          <a:xfrm>
            <a:off x="20936140" y="17393356"/>
            <a:ext cx="18369137" cy="773977"/>
          </a:xfrm>
          <a:prstGeom prst="rect">
            <a:avLst/>
          </a:prstGeom>
          <a:solidFill>
            <a:schemeClr val="accent6"/>
          </a:solidFill>
        </p:spPr>
        <p:txBody>
          <a:bodyPr wrap="square" lIns="78446" tIns="78446" rIns="78446" bIns="78446" anchor="ctr" anchorCtr="0">
            <a:spAutoFit/>
          </a:bodyPr>
          <a:lstStyle>
            <a:lvl1pPr marL="0" indent="0" algn="l">
              <a:buNone/>
              <a:defRPr sz="4000" b="1" u="none" baseline="0">
                <a:solidFill>
                  <a:schemeClr val="bg1"/>
                </a:solidFill>
                <a:latin typeface="Helvetica" pitchFamily="2" charset="0"/>
              </a:defRPr>
            </a:lvl1pPr>
          </a:lstStyle>
          <a:p>
            <a:pPr lvl="0"/>
            <a:r>
              <a:rPr lang="en-US" dirty="0"/>
              <a:t>(click to edit)  REFERENCES</a:t>
            </a:r>
          </a:p>
        </p:txBody>
      </p:sp>
      <p:sp>
        <p:nvSpPr>
          <p:cNvPr id="23" name="Text Placeholder 3">
            <a:extLst>
              <a:ext uri="{FF2B5EF4-FFF2-40B4-BE49-F238E27FC236}">
                <a16:creationId xmlns:a16="http://schemas.microsoft.com/office/drawing/2014/main" id="{ADFB2D5A-4385-504F-B4BD-D86C35819083}"/>
              </a:ext>
            </a:extLst>
          </p:cNvPr>
          <p:cNvSpPr>
            <a:spLocks noGrp="1"/>
          </p:cNvSpPr>
          <p:nvPr>
            <p:ph type="body" sz="quarter" idx="28" hasCustomPrompt="1"/>
          </p:nvPr>
        </p:nvSpPr>
        <p:spPr>
          <a:xfrm>
            <a:off x="20936376" y="18168960"/>
            <a:ext cx="18376179"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168548" indent="-449442">
              <a:defRPr sz="2017">
                <a:latin typeface="Trebuchet MS" pitchFamily="34" charset="0"/>
              </a:defRPr>
            </a:lvl2pPr>
            <a:lvl3pPr marL="1617989" indent="-449442">
              <a:defRPr sz="2017">
                <a:latin typeface="Trebuchet MS" pitchFamily="34" charset="0"/>
              </a:defRPr>
            </a:lvl3pPr>
            <a:lvl4pPr marL="2112375" indent="-494385">
              <a:defRPr sz="2017">
                <a:latin typeface="Trebuchet MS" pitchFamily="34" charset="0"/>
              </a:defRPr>
            </a:lvl4pPr>
            <a:lvl5pPr marL="2471928" indent="-359554">
              <a:defRPr sz="2017">
                <a:latin typeface="Trebuchet MS" pitchFamily="34" charset="0"/>
              </a:defRPr>
            </a:lvl5pPr>
          </a:lstStyle>
          <a:p>
            <a:pPr lvl="0"/>
            <a:r>
              <a:rPr lang="en-US" dirty="0"/>
              <a:t>Type in or paste your text here</a:t>
            </a:r>
          </a:p>
        </p:txBody>
      </p:sp>
      <p:sp>
        <p:nvSpPr>
          <p:cNvPr id="24" name="Text Placeholder 5">
            <a:extLst>
              <a:ext uri="{FF2B5EF4-FFF2-40B4-BE49-F238E27FC236}">
                <a16:creationId xmlns:a16="http://schemas.microsoft.com/office/drawing/2014/main" id="{404410FD-E3D6-A741-9BF5-3A48528295ED}"/>
              </a:ext>
            </a:extLst>
          </p:cNvPr>
          <p:cNvSpPr>
            <a:spLocks noGrp="1"/>
          </p:cNvSpPr>
          <p:nvPr>
            <p:ph type="body" sz="quarter" idx="29" hasCustomPrompt="1"/>
          </p:nvPr>
        </p:nvSpPr>
        <p:spPr>
          <a:xfrm>
            <a:off x="20919597" y="31365713"/>
            <a:ext cx="18376179" cy="773977"/>
          </a:xfrm>
          <a:prstGeom prst="rect">
            <a:avLst/>
          </a:prstGeom>
          <a:solidFill>
            <a:schemeClr val="accent6"/>
          </a:solidFill>
        </p:spPr>
        <p:txBody>
          <a:bodyPr wrap="square" lIns="78446" tIns="78446" rIns="78446" bIns="78446" anchor="ctr" anchorCtr="0">
            <a:spAutoFit/>
          </a:bodyPr>
          <a:lstStyle>
            <a:lvl1pPr marL="0" indent="0" algn="l">
              <a:buNone/>
              <a:defRPr sz="4000" b="1" u="none" baseline="0">
                <a:solidFill>
                  <a:schemeClr val="bg1"/>
                </a:solidFill>
                <a:latin typeface="Helvetica" pitchFamily="2" charset="0"/>
              </a:defRPr>
            </a:lvl1pPr>
          </a:lstStyle>
          <a:p>
            <a:pPr lvl="0"/>
            <a:r>
              <a:rPr lang="en-US" dirty="0"/>
              <a:t>(click to edit)  ACKNOWLEDGEMENTS or  CONTACT</a:t>
            </a:r>
          </a:p>
        </p:txBody>
      </p:sp>
      <p:sp>
        <p:nvSpPr>
          <p:cNvPr id="31" name="Text Placeholder 3">
            <a:extLst>
              <a:ext uri="{FF2B5EF4-FFF2-40B4-BE49-F238E27FC236}">
                <a16:creationId xmlns:a16="http://schemas.microsoft.com/office/drawing/2014/main" id="{74643D01-9E90-AC49-B935-2B13A7A66D36}"/>
              </a:ext>
            </a:extLst>
          </p:cNvPr>
          <p:cNvSpPr>
            <a:spLocks noGrp="1"/>
          </p:cNvSpPr>
          <p:nvPr>
            <p:ph type="body" sz="quarter" idx="30" hasCustomPrompt="1"/>
          </p:nvPr>
        </p:nvSpPr>
        <p:spPr>
          <a:xfrm>
            <a:off x="20919896" y="32150385"/>
            <a:ext cx="18385383"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168548" indent="-449442">
              <a:defRPr sz="2017">
                <a:latin typeface="Trebuchet MS" pitchFamily="34" charset="0"/>
              </a:defRPr>
            </a:lvl2pPr>
            <a:lvl3pPr marL="1617989" indent="-449442">
              <a:defRPr sz="2017">
                <a:latin typeface="Trebuchet MS" pitchFamily="34" charset="0"/>
              </a:defRPr>
            </a:lvl3pPr>
            <a:lvl4pPr marL="2112375" indent="-494385">
              <a:defRPr sz="2017">
                <a:latin typeface="Trebuchet MS" pitchFamily="34" charset="0"/>
              </a:defRPr>
            </a:lvl4pPr>
            <a:lvl5pPr marL="2471928" indent="-359554">
              <a:defRPr sz="2017">
                <a:latin typeface="Trebuchet MS" pitchFamily="34" charset="0"/>
              </a:defRPr>
            </a:lvl5pPr>
          </a:lstStyle>
          <a:p>
            <a:pPr lvl="0"/>
            <a:r>
              <a:rPr lang="en-US" dirty="0"/>
              <a:t>Type in or paste your text here</a:t>
            </a:r>
          </a:p>
        </p:txBody>
      </p:sp>
      <p:sp>
        <p:nvSpPr>
          <p:cNvPr id="32" name="Text Placeholder 3">
            <a:extLst>
              <a:ext uri="{FF2B5EF4-FFF2-40B4-BE49-F238E27FC236}">
                <a16:creationId xmlns:a16="http://schemas.microsoft.com/office/drawing/2014/main" id="{72FD442B-6CC3-7C4D-A0F4-DC7320293C69}"/>
              </a:ext>
            </a:extLst>
          </p:cNvPr>
          <p:cNvSpPr>
            <a:spLocks noGrp="1"/>
          </p:cNvSpPr>
          <p:nvPr>
            <p:ph type="body" sz="quarter" idx="96" hasCustomPrompt="1"/>
          </p:nvPr>
        </p:nvSpPr>
        <p:spPr>
          <a:xfrm>
            <a:off x="828842" y="18169345"/>
            <a:ext cx="18463407"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168548" indent="-449442">
              <a:defRPr sz="2017">
                <a:latin typeface="Trebuchet MS" pitchFamily="34" charset="0"/>
              </a:defRPr>
            </a:lvl2pPr>
            <a:lvl3pPr marL="1617989" indent="-449442">
              <a:defRPr sz="2017">
                <a:latin typeface="Trebuchet MS" pitchFamily="34" charset="0"/>
              </a:defRPr>
            </a:lvl3pPr>
            <a:lvl4pPr marL="2112375" indent="-494385">
              <a:defRPr sz="2017">
                <a:latin typeface="Trebuchet MS" pitchFamily="34" charset="0"/>
              </a:defRPr>
            </a:lvl4pPr>
            <a:lvl5pPr marL="2471928" indent="-359554">
              <a:defRPr sz="2017">
                <a:latin typeface="Trebuchet MS" pitchFamily="34" charset="0"/>
              </a:defRPr>
            </a:lvl5pPr>
          </a:lstStyle>
          <a:p>
            <a:pPr lvl="0"/>
            <a:r>
              <a:rPr lang="en-US" dirty="0"/>
              <a:t>Type in or paste your text here</a:t>
            </a:r>
          </a:p>
        </p:txBody>
      </p:sp>
      <p:sp>
        <p:nvSpPr>
          <p:cNvPr id="33" name="Text Placeholder 76">
            <a:extLst>
              <a:ext uri="{FF2B5EF4-FFF2-40B4-BE49-F238E27FC236}">
                <a16:creationId xmlns:a16="http://schemas.microsoft.com/office/drawing/2014/main" id="{9747FE7D-AC81-AD47-963F-F2E14AA9747F}"/>
              </a:ext>
            </a:extLst>
          </p:cNvPr>
          <p:cNvSpPr>
            <a:spLocks noGrp="1"/>
          </p:cNvSpPr>
          <p:nvPr>
            <p:ph type="body" sz="quarter" idx="150" hasCustomPrompt="1"/>
          </p:nvPr>
        </p:nvSpPr>
        <p:spPr>
          <a:xfrm>
            <a:off x="845477" y="4750213"/>
            <a:ext cx="29949431" cy="866270"/>
          </a:xfrm>
          <a:prstGeom prst="rect">
            <a:avLst/>
          </a:prstGeom>
        </p:spPr>
        <p:txBody>
          <a:bodyPr lIns="95646" tIns="47823" rIns="95646" bIns="47823" anchor="t" anchorCtr="0">
            <a:normAutofit/>
          </a:bodyPr>
          <a:lstStyle>
            <a:lvl1pPr marL="0" indent="0" algn="l">
              <a:buFontTx/>
              <a:buNone/>
              <a:defRPr sz="6000" b="0" i="0">
                <a:solidFill>
                  <a:schemeClr val="tx2"/>
                </a:solidFill>
                <a:latin typeface="Helvetica Light" panose="020B0403020202020204" pitchFamily="34" charset="0"/>
              </a:defRPr>
            </a:lvl1pPr>
            <a:lvl2pPr>
              <a:buFontTx/>
              <a:buNone/>
              <a:defRPr sz="6875"/>
            </a:lvl2pPr>
            <a:lvl3pPr>
              <a:buFontTx/>
              <a:buNone/>
              <a:defRPr sz="6875"/>
            </a:lvl3pPr>
            <a:lvl4pPr>
              <a:buFontTx/>
              <a:buNone/>
              <a:defRPr sz="6875"/>
            </a:lvl4pPr>
            <a:lvl5pPr>
              <a:buFontTx/>
              <a:buNone/>
              <a:defRPr sz="6875"/>
            </a:lvl5pPr>
          </a:lstStyle>
          <a:p>
            <a:pPr lvl="0"/>
            <a:r>
              <a:rPr lang="en-US" dirty="0"/>
              <a:t>Click here to add affiliations</a:t>
            </a:r>
          </a:p>
        </p:txBody>
      </p:sp>
      <p:sp>
        <p:nvSpPr>
          <p:cNvPr id="34" name="Text Placeholder 76">
            <a:extLst>
              <a:ext uri="{FF2B5EF4-FFF2-40B4-BE49-F238E27FC236}">
                <a16:creationId xmlns:a16="http://schemas.microsoft.com/office/drawing/2014/main" id="{B7EC434E-731B-884C-BB6B-DEFFF8EC666E}"/>
              </a:ext>
            </a:extLst>
          </p:cNvPr>
          <p:cNvSpPr>
            <a:spLocks noGrp="1"/>
          </p:cNvSpPr>
          <p:nvPr>
            <p:ph type="body" sz="quarter" idx="151" hasCustomPrompt="1"/>
          </p:nvPr>
        </p:nvSpPr>
        <p:spPr>
          <a:xfrm>
            <a:off x="845477" y="3613616"/>
            <a:ext cx="29949431" cy="839192"/>
          </a:xfrm>
          <a:prstGeom prst="rect">
            <a:avLst/>
          </a:prstGeom>
        </p:spPr>
        <p:txBody>
          <a:bodyPr lIns="95646" tIns="47823" rIns="95646" bIns="47823" anchor="t" anchorCtr="0">
            <a:noAutofit/>
          </a:bodyPr>
          <a:lstStyle>
            <a:lvl1pPr marL="0" indent="0" algn="l">
              <a:buFontTx/>
              <a:buNone/>
              <a:defRPr sz="6000" b="0" i="0">
                <a:solidFill>
                  <a:schemeClr val="tx2"/>
                </a:solidFill>
                <a:latin typeface="Helvetica Light" panose="020B0403020202020204" pitchFamily="34" charset="0"/>
              </a:defRPr>
            </a:lvl1pPr>
            <a:lvl2pPr>
              <a:buFontTx/>
              <a:buNone/>
              <a:defRPr sz="6875"/>
            </a:lvl2pPr>
            <a:lvl3pPr>
              <a:buFontTx/>
              <a:buNone/>
              <a:defRPr sz="6875"/>
            </a:lvl3pPr>
            <a:lvl4pPr>
              <a:buFontTx/>
              <a:buNone/>
              <a:defRPr sz="6875"/>
            </a:lvl4pPr>
            <a:lvl5pPr>
              <a:buFontTx/>
              <a:buNone/>
              <a:defRPr sz="6875"/>
            </a:lvl5pPr>
          </a:lstStyle>
          <a:p>
            <a:pPr lvl="0"/>
            <a:r>
              <a:rPr lang="en-US" dirty="0"/>
              <a:t>Click here to add authors</a:t>
            </a:r>
          </a:p>
        </p:txBody>
      </p:sp>
      <p:sp>
        <p:nvSpPr>
          <p:cNvPr id="35" name="Text Placeholder 76">
            <a:extLst>
              <a:ext uri="{FF2B5EF4-FFF2-40B4-BE49-F238E27FC236}">
                <a16:creationId xmlns:a16="http://schemas.microsoft.com/office/drawing/2014/main" id="{A82BFA58-0299-AF45-9301-1CF697C54D5F}"/>
              </a:ext>
            </a:extLst>
          </p:cNvPr>
          <p:cNvSpPr>
            <a:spLocks noGrp="1"/>
          </p:cNvSpPr>
          <p:nvPr>
            <p:ph type="body" sz="quarter" idx="153" hasCustomPrompt="1"/>
          </p:nvPr>
        </p:nvSpPr>
        <p:spPr>
          <a:xfrm>
            <a:off x="845477" y="1503604"/>
            <a:ext cx="29949431" cy="1830613"/>
          </a:xfrm>
          <a:prstGeom prst="rect">
            <a:avLst/>
          </a:prstGeom>
        </p:spPr>
        <p:txBody>
          <a:bodyPr lIns="95646" tIns="47823" rIns="95646" bIns="47823" anchor="t" anchorCtr="0">
            <a:normAutofit/>
          </a:bodyPr>
          <a:lstStyle>
            <a:lvl1pPr marL="0" indent="0" algn="l">
              <a:buFontTx/>
              <a:buNone/>
              <a:defRPr sz="8800" b="0" i="0">
                <a:solidFill>
                  <a:schemeClr val="tx2"/>
                </a:solidFill>
                <a:latin typeface="Helvetica Light" panose="020B0403020202020204" pitchFamily="34" charset="0"/>
              </a:defRPr>
            </a:lvl1pPr>
            <a:lvl2pPr>
              <a:buFontTx/>
              <a:buNone/>
              <a:defRPr sz="6875"/>
            </a:lvl2pPr>
            <a:lvl3pPr>
              <a:buFontTx/>
              <a:buNone/>
              <a:defRPr sz="6875"/>
            </a:lvl3pPr>
            <a:lvl4pPr>
              <a:buFontTx/>
              <a:buNone/>
              <a:defRPr sz="6875"/>
            </a:lvl4pPr>
            <a:lvl5pPr>
              <a:buFontTx/>
              <a:buNone/>
              <a:defRPr sz="6875"/>
            </a:lvl5pPr>
          </a:lstStyle>
          <a:p>
            <a:pPr lvl="0"/>
            <a:r>
              <a:rPr lang="en-US" dirty="0"/>
              <a:t>Click here to add title</a:t>
            </a:r>
          </a:p>
        </p:txBody>
      </p:sp>
      <p:cxnSp>
        <p:nvCxnSpPr>
          <p:cNvPr id="36" name="Straight Connector 35">
            <a:extLst>
              <a:ext uri="{FF2B5EF4-FFF2-40B4-BE49-F238E27FC236}">
                <a16:creationId xmlns:a16="http://schemas.microsoft.com/office/drawing/2014/main" id="{1215C6C6-5B51-A947-B2BE-0DCC315002FE}"/>
              </a:ext>
            </a:extLst>
          </p:cNvPr>
          <p:cNvCxnSpPr>
            <a:cxnSpLocks/>
          </p:cNvCxnSpPr>
          <p:nvPr userDrawn="1"/>
        </p:nvCxnSpPr>
        <p:spPr>
          <a:xfrm>
            <a:off x="20116800" y="6470398"/>
            <a:ext cx="0" cy="32254443"/>
          </a:xfrm>
          <a:prstGeom prst="line">
            <a:avLst/>
          </a:prstGeom>
          <a:ln>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999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724468" y="39475243"/>
            <a:ext cx="4310572" cy="301945"/>
          </a:xfrm>
          <a:prstGeom prst="rect">
            <a:avLst/>
          </a:prstGeom>
          <a:noFill/>
          <a:ln w="9525">
            <a:noFill/>
            <a:miter lim="800000"/>
            <a:headEnd/>
            <a:tailEnd/>
          </a:ln>
          <a:effectLst/>
        </p:spPr>
        <p:txBody>
          <a:bodyPr wrap="square" lIns="71772" tIns="35879" rIns="71772" bIns="35879">
            <a:spAutoFit/>
          </a:bodyPr>
          <a:lstStyle/>
          <a:p>
            <a:pPr eaLnBrk="0" hangingPunct="0">
              <a:lnSpc>
                <a:spcPct val="65000"/>
              </a:lnSpc>
              <a:spcBef>
                <a:spcPct val="50000"/>
              </a:spcBef>
              <a:defRPr/>
            </a:pPr>
            <a:r>
              <a:rPr lang="en-US" sz="55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63" b="1" dirty="0">
                <a:solidFill>
                  <a:schemeClr val="bg1">
                    <a:lumMod val="75000"/>
                  </a:schemeClr>
                </a:solidFill>
                <a:latin typeface="Arial" charset="0"/>
              </a:rPr>
              <a:t>www.PosterPresentations.com</a:t>
            </a:r>
          </a:p>
        </p:txBody>
      </p:sp>
      <p:cxnSp>
        <p:nvCxnSpPr>
          <p:cNvPr id="5" name="Straight Connector 4">
            <a:extLst>
              <a:ext uri="{FF2B5EF4-FFF2-40B4-BE49-F238E27FC236}">
                <a16:creationId xmlns:a16="http://schemas.microsoft.com/office/drawing/2014/main" id="{30784E42-302A-714D-AD50-1AC9F7388398}"/>
              </a:ext>
            </a:extLst>
          </p:cNvPr>
          <p:cNvCxnSpPr>
            <a:cxnSpLocks/>
          </p:cNvCxnSpPr>
          <p:nvPr userDrawn="1"/>
        </p:nvCxnSpPr>
        <p:spPr>
          <a:xfrm>
            <a:off x="20116800" y="6470398"/>
            <a:ext cx="0" cy="32254443"/>
          </a:xfrm>
          <a:prstGeom prst="line">
            <a:avLst/>
          </a:prstGeom>
          <a:ln>
            <a:prstDash val="sysDot"/>
          </a:ln>
        </p:spPr>
        <p:style>
          <a:lnRef idx="1">
            <a:schemeClr val="accent3"/>
          </a:lnRef>
          <a:fillRef idx="0">
            <a:schemeClr val="accent3"/>
          </a:fillRef>
          <a:effectRef idx="0">
            <a:schemeClr val="accent3"/>
          </a:effectRef>
          <a:fontRef idx="minor">
            <a:schemeClr val="tx1"/>
          </a:fontRef>
        </p:style>
      </p:cxnSp>
      <p:cxnSp>
        <p:nvCxnSpPr>
          <p:cNvPr id="6" name="Straight Connector 5">
            <a:extLst>
              <a:ext uri="{FF2B5EF4-FFF2-40B4-BE49-F238E27FC236}">
                <a16:creationId xmlns:a16="http://schemas.microsoft.com/office/drawing/2014/main" id="{7DD0DCF1-E667-B949-8821-070C6DF54990}"/>
              </a:ext>
            </a:extLst>
          </p:cNvPr>
          <p:cNvCxnSpPr>
            <a:cxnSpLocks/>
          </p:cNvCxnSpPr>
          <p:nvPr userDrawn="1"/>
        </p:nvCxnSpPr>
        <p:spPr>
          <a:xfrm flipH="1">
            <a:off x="0" y="39319202"/>
            <a:ext cx="40233600" cy="0"/>
          </a:xfrm>
          <a:prstGeom prst="line">
            <a:avLst/>
          </a:prstGeom>
          <a:ln>
            <a:prstDash val="sysDot"/>
          </a:ln>
        </p:spPr>
        <p:style>
          <a:lnRef idx="1">
            <a:schemeClr val="accent3"/>
          </a:lnRef>
          <a:fillRef idx="0">
            <a:schemeClr val="accent3"/>
          </a:fillRef>
          <a:effectRef idx="0">
            <a:schemeClr val="accent3"/>
          </a:effectRef>
          <a:fontRef idx="minor">
            <a:schemeClr val="tx1"/>
          </a:fontRef>
        </p:style>
      </p:cxnSp>
      <p:graphicFrame>
        <p:nvGraphicFramePr>
          <p:cNvPr id="9" name="Table 8">
            <a:extLst>
              <a:ext uri="{FF2B5EF4-FFF2-40B4-BE49-F238E27FC236}">
                <a16:creationId xmlns:a16="http://schemas.microsoft.com/office/drawing/2014/main" id="{01BCFCE5-924C-C445-BF56-CBE0A0CD7E55}"/>
              </a:ext>
            </a:extLst>
          </p:cNvPr>
          <p:cNvGraphicFramePr>
            <a:graphicFrameLocks noGrp="1"/>
          </p:cNvGraphicFramePr>
          <p:nvPr userDrawn="1">
            <p:extLst>
              <p:ext uri="{D42A27DB-BD31-4B8C-83A1-F6EECF244321}">
                <p14:modId xmlns:p14="http://schemas.microsoft.com/office/powerpoint/2010/main" val="1836475720"/>
              </p:ext>
            </p:extLst>
          </p:nvPr>
        </p:nvGraphicFramePr>
        <p:xfrm>
          <a:off x="-13437703" y="13362"/>
          <a:ext cx="13018604" cy="40300102"/>
        </p:xfrm>
        <a:graphic>
          <a:graphicData uri="http://schemas.openxmlformats.org/drawingml/2006/table">
            <a:tbl>
              <a:tblPr firstRow="1" bandRow="1">
                <a:tableStyleId>{5C22544A-7EE6-4342-B048-85BDC9FD1C3A}</a:tableStyleId>
              </a:tblPr>
              <a:tblGrid>
                <a:gridCol w="5582276">
                  <a:extLst>
                    <a:ext uri="{9D8B030D-6E8A-4147-A177-3AD203B41FA5}">
                      <a16:colId xmlns:a16="http://schemas.microsoft.com/office/drawing/2014/main" val="20000"/>
                    </a:ext>
                  </a:extLst>
                </a:gridCol>
                <a:gridCol w="7436328">
                  <a:extLst>
                    <a:ext uri="{9D8B030D-6E8A-4147-A177-3AD203B41FA5}">
                      <a16:colId xmlns:a16="http://schemas.microsoft.com/office/drawing/2014/main" val="20001"/>
                    </a:ext>
                  </a:extLst>
                </a:gridCol>
              </a:tblGrid>
              <a:tr h="162852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154264">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44”44"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602460">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 </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48 tall x 48 wide</a:t>
                      </a:r>
                    </a:p>
                  </a:txBody>
                  <a:tcPr marL="182880" marT="137160">
                    <a:solidFill>
                      <a:srgbClr val="010101"/>
                    </a:solidFill>
                  </a:tcPr>
                </a:tc>
                <a:extLst>
                  <a:ext uri="{0D108BD9-81ED-4DB2-BD59-A6C34878D82A}">
                    <a16:rowId xmlns:a16="http://schemas.microsoft.com/office/drawing/2014/main" val="10008"/>
                  </a:ext>
                </a:extLst>
              </a:tr>
              <a:tr h="5254820">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2061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85860">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311902">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91328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809760">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5686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0845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98592856-AB80-644B-940E-1A29D1D45283}"/>
              </a:ext>
            </a:extLst>
          </p:cNvPr>
          <p:cNvGraphicFramePr>
            <a:graphicFrameLocks noGrp="1"/>
          </p:cNvGraphicFramePr>
          <p:nvPr userDrawn="1">
            <p:extLst>
              <p:ext uri="{D42A27DB-BD31-4B8C-83A1-F6EECF244321}">
                <p14:modId xmlns:p14="http://schemas.microsoft.com/office/powerpoint/2010/main" val="193223729"/>
              </p:ext>
            </p:extLst>
          </p:nvPr>
        </p:nvGraphicFramePr>
        <p:xfrm>
          <a:off x="40572050" y="-109174"/>
          <a:ext cx="13018604" cy="40759503"/>
        </p:xfrm>
        <a:graphic>
          <a:graphicData uri="http://schemas.openxmlformats.org/drawingml/2006/table">
            <a:tbl>
              <a:tblPr firstRow="1" bandRow="1">
                <a:tableStyleId>{5C22544A-7EE6-4342-B048-85BDC9FD1C3A}</a:tableStyleId>
              </a:tblPr>
              <a:tblGrid>
                <a:gridCol w="4965070">
                  <a:extLst>
                    <a:ext uri="{9D8B030D-6E8A-4147-A177-3AD203B41FA5}">
                      <a16:colId xmlns:a16="http://schemas.microsoft.com/office/drawing/2014/main" val="20000"/>
                    </a:ext>
                  </a:extLst>
                </a:gridCol>
                <a:gridCol w="1558451">
                  <a:extLst>
                    <a:ext uri="{9D8B030D-6E8A-4147-A177-3AD203B41FA5}">
                      <a16:colId xmlns:a16="http://schemas.microsoft.com/office/drawing/2014/main" val="764104496"/>
                    </a:ext>
                  </a:extLst>
                </a:gridCol>
                <a:gridCol w="6495083">
                  <a:extLst>
                    <a:ext uri="{9D8B030D-6E8A-4147-A177-3AD203B41FA5}">
                      <a16:colId xmlns:a16="http://schemas.microsoft.com/office/drawing/2014/main" val="4164475170"/>
                    </a:ext>
                  </a:extLst>
                </a:gridCol>
              </a:tblGrid>
              <a:tr h="22157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53703">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86022">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48634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330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853268">
                <a:tc>
                  <a:txBody>
                    <a:bodyPr/>
                    <a:lstStyle/>
                    <a:p>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91256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600200">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08369">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451711" rtl="0" eaLnBrk="1" latinLnBrk="0" hangingPunct="1">
        <a:spcBef>
          <a:spcPct val="0"/>
        </a:spcBef>
        <a:buNone/>
        <a:defRPr sz="6875" kern="1200">
          <a:solidFill>
            <a:schemeClr val="bg1"/>
          </a:solidFill>
          <a:latin typeface="Trebuchet MS" pitchFamily="34" charset="0"/>
          <a:ea typeface="+mj-ea"/>
          <a:cs typeface="+mj-cs"/>
        </a:defRPr>
      </a:lvl1pPr>
    </p:titleStyle>
    <p:bodyStyle>
      <a:lvl1pPr marL="1294391" indent="-1294391" algn="l" defTabSz="3451711" rtl="0" eaLnBrk="1" latinLnBrk="0" hangingPunct="1">
        <a:spcBef>
          <a:spcPct val="20000"/>
        </a:spcBef>
        <a:buFont typeface="Arial" pitchFamily="34" charset="0"/>
        <a:buChar char="•"/>
        <a:defRPr sz="12100" kern="1200">
          <a:solidFill>
            <a:schemeClr val="tx1"/>
          </a:solidFill>
          <a:latin typeface="+mn-lt"/>
          <a:ea typeface="+mn-ea"/>
          <a:cs typeface="+mn-cs"/>
        </a:defRPr>
      </a:lvl1pPr>
      <a:lvl2pPr marL="2804515" indent="-1078660" algn="l" defTabSz="3451711" rtl="0" eaLnBrk="1" latinLnBrk="0" hangingPunct="1">
        <a:spcBef>
          <a:spcPct val="20000"/>
        </a:spcBef>
        <a:buFont typeface="Arial" pitchFamily="34" charset="0"/>
        <a:buChar char="–"/>
        <a:defRPr sz="10634" kern="1200">
          <a:solidFill>
            <a:schemeClr val="tx1"/>
          </a:solidFill>
          <a:latin typeface="+mn-lt"/>
          <a:ea typeface="+mn-ea"/>
          <a:cs typeface="+mn-cs"/>
        </a:defRPr>
      </a:lvl2pPr>
      <a:lvl3pPr marL="4314639" indent="-862928" algn="l" defTabSz="3451711" rtl="0" eaLnBrk="1" latinLnBrk="0" hangingPunct="1">
        <a:spcBef>
          <a:spcPct val="20000"/>
        </a:spcBef>
        <a:buFont typeface="Arial" pitchFamily="34" charset="0"/>
        <a:buChar char="•"/>
        <a:defRPr sz="9075" kern="1200">
          <a:solidFill>
            <a:schemeClr val="tx1"/>
          </a:solidFill>
          <a:latin typeface="+mn-lt"/>
          <a:ea typeface="+mn-ea"/>
          <a:cs typeface="+mn-cs"/>
        </a:defRPr>
      </a:lvl3pPr>
      <a:lvl4pPr marL="6040495" indent="-862928" algn="l" defTabSz="3451711" rtl="0" eaLnBrk="1" latinLnBrk="0" hangingPunct="1">
        <a:spcBef>
          <a:spcPct val="20000"/>
        </a:spcBef>
        <a:buFont typeface="Arial" pitchFamily="34" charset="0"/>
        <a:buChar char="–"/>
        <a:defRPr sz="7609" kern="1200">
          <a:solidFill>
            <a:schemeClr val="tx1"/>
          </a:solidFill>
          <a:latin typeface="+mn-lt"/>
          <a:ea typeface="+mn-ea"/>
          <a:cs typeface="+mn-cs"/>
        </a:defRPr>
      </a:lvl4pPr>
      <a:lvl5pPr marL="7766349" indent="-862928" algn="l" defTabSz="3451711" rtl="0" eaLnBrk="1" latinLnBrk="0" hangingPunct="1">
        <a:spcBef>
          <a:spcPct val="20000"/>
        </a:spcBef>
        <a:buFont typeface="Arial" pitchFamily="34" charset="0"/>
        <a:buChar char="»"/>
        <a:defRPr sz="7609" kern="1200">
          <a:solidFill>
            <a:schemeClr val="tx1"/>
          </a:solidFill>
          <a:latin typeface="+mn-lt"/>
          <a:ea typeface="+mn-ea"/>
          <a:cs typeface="+mn-cs"/>
        </a:defRPr>
      </a:lvl5pPr>
      <a:lvl6pPr marL="9492206" indent="-862928" algn="l" defTabSz="3451711" rtl="0" eaLnBrk="1" latinLnBrk="0" hangingPunct="1">
        <a:spcBef>
          <a:spcPct val="20000"/>
        </a:spcBef>
        <a:buFont typeface="Arial" pitchFamily="34" charset="0"/>
        <a:buChar char="•"/>
        <a:defRPr sz="7609" kern="1200">
          <a:solidFill>
            <a:schemeClr val="tx1"/>
          </a:solidFill>
          <a:latin typeface="+mn-lt"/>
          <a:ea typeface="+mn-ea"/>
          <a:cs typeface="+mn-cs"/>
        </a:defRPr>
      </a:lvl6pPr>
      <a:lvl7pPr marL="11218060" indent="-862928" algn="l" defTabSz="3451711" rtl="0" eaLnBrk="1" latinLnBrk="0" hangingPunct="1">
        <a:spcBef>
          <a:spcPct val="20000"/>
        </a:spcBef>
        <a:buFont typeface="Arial" pitchFamily="34" charset="0"/>
        <a:buChar char="•"/>
        <a:defRPr sz="7609" kern="1200">
          <a:solidFill>
            <a:schemeClr val="tx1"/>
          </a:solidFill>
          <a:latin typeface="+mn-lt"/>
          <a:ea typeface="+mn-ea"/>
          <a:cs typeface="+mn-cs"/>
        </a:defRPr>
      </a:lvl7pPr>
      <a:lvl8pPr marL="12943916" indent="-862928" algn="l" defTabSz="3451711" rtl="0" eaLnBrk="1" latinLnBrk="0" hangingPunct="1">
        <a:spcBef>
          <a:spcPct val="20000"/>
        </a:spcBef>
        <a:buFont typeface="Arial" pitchFamily="34" charset="0"/>
        <a:buChar char="•"/>
        <a:defRPr sz="7609" kern="1200">
          <a:solidFill>
            <a:schemeClr val="tx1"/>
          </a:solidFill>
          <a:latin typeface="+mn-lt"/>
          <a:ea typeface="+mn-ea"/>
          <a:cs typeface="+mn-cs"/>
        </a:defRPr>
      </a:lvl8pPr>
      <a:lvl9pPr marL="14669771" indent="-862928" algn="l" defTabSz="3451711" rtl="0" eaLnBrk="1" latinLnBrk="0" hangingPunct="1">
        <a:spcBef>
          <a:spcPct val="20000"/>
        </a:spcBef>
        <a:buFont typeface="Arial" pitchFamily="34" charset="0"/>
        <a:buChar char="•"/>
        <a:defRPr sz="7609" kern="1200">
          <a:solidFill>
            <a:schemeClr val="tx1"/>
          </a:solidFill>
          <a:latin typeface="+mn-lt"/>
          <a:ea typeface="+mn-ea"/>
          <a:cs typeface="+mn-cs"/>
        </a:defRPr>
      </a:lvl9pPr>
    </p:bodyStyle>
    <p:otherStyle>
      <a:defPPr>
        <a:defRPr lang="en-US"/>
      </a:defPPr>
      <a:lvl1pPr marL="0" algn="l" defTabSz="3451711" rtl="0" eaLnBrk="1" latinLnBrk="0" hangingPunct="1">
        <a:defRPr sz="6784" kern="1200">
          <a:solidFill>
            <a:schemeClr val="tx1"/>
          </a:solidFill>
          <a:latin typeface="+mn-lt"/>
          <a:ea typeface="+mn-ea"/>
          <a:cs typeface="+mn-cs"/>
        </a:defRPr>
      </a:lvl1pPr>
      <a:lvl2pPr marL="1725856" algn="l" defTabSz="3451711" rtl="0" eaLnBrk="1" latinLnBrk="0" hangingPunct="1">
        <a:defRPr sz="6784" kern="1200">
          <a:solidFill>
            <a:schemeClr val="tx1"/>
          </a:solidFill>
          <a:latin typeface="+mn-lt"/>
          <a:ea typeface="+mn-ea"/>
          <a:cs typeface="+mn-cs"/>
        </a:defRPr>
      </a:lvl2pPr>
      <a:lvl3pPr marL="3451711" algn="l" defTabSz="3451711" rtl="0" eaLnBrk="1" latinLnBrk="0" hangingPunct="1">
        <a:defRPr sz="6784" kern="1200">
          <a:solidFill>
            <a:schemeClr val="tx1"/>
          </a:solidFill>
          <a:latin typeface="+mn-lt"/>
          <a:ea typeface="+mn-ea"/>
          <a:cs typeface="+mn-cs"/>
        </a:defRPr>
      </a:lvl3pPr>
      <a:lvl4pPr marL="5177567" algn="l" defTabSz="3451711" rtl="0" eaLnBrk="1" latinLnBrk="0" hangingPunct="1">
        <a:defRPr sz="6784" kern="1200">
          <a:solidFill>
            <a:schemeClr val="tx1"/>
          </a:solidFill>
          <a:latin typeface="+mn-lt"/>
          <a:ea typeface="+mn-ea"/>
          <a:cs typeface="+mn-cs"/>
        </a:defRPr>
      </a:lvl4pPr>
      <a:lvl5pPr marL="6903421" algn="l" defTabSz="3451711" rtl="0" eaLnBrk="1" latinLnBrk="0" hangingPunct="1">
        <a:defRPr sz="6784" kern="1200">
          <a:solidFill>
            <a:schemeClr val="tx1"/>
          </a:solidFill>
          <a:latin typeface="+mn-lt"/>
          <a:ea typeface="+mn-ea"/>
          <a:cs typeface="+mn-cs"/>
        </a:defRPr>
      </a:lvl5pPr>
      <a:lvl6pPr marL="8629278" algn="l" defTabSz="3451711" rtl="0" eaLnBrk="1" latinLnBrk="0" hangingPunct="1">
        <a:defRPr sz="6784" kern="1200">
          <a:solidFill>
            <a:schemeClr val="tx1"/>
          </a:solidFill>
          <a:latin typeface="+mn-lt"/>
          <a:ea typeface="+mn-ea"/>
          <a:cs typeface="+mn-cs"/>
        </a:defRPr>
      </a:lvl6pPr>
      <a:lvl7pPr marL="10355134" algn="l" defTabSz="3451711" rtl="0" eaLnBrk="1" latinLnBrk="0" hangingPunct="1">
        <a:defRPr sz="6784" kern="1200">
          <a:solidFill>
            <a:schemeClr val="tx1"/>
          </a:solidFill>
          <a:latin typeface="+mn-lt"/>
          <a:ea typeface="+mn-ea"/>
          <a:cs typeface="+mn-cs"/>
        </a:defRPr>
      </a:lvl7pPr>
      <a:lvl8pPr marL="12080989" algn="l" defTabSz="3451711" rtl="0" eaLnBrk="1" latinLnBrk="0" hangingPunct="1">
        <a:defRPr sz="6784" kern="1200">
          <a:solidFill>
            <a:schemeClr val="tx1"/>
          </a:solidFill>
          <a:latin typeface="+mn-lt"/>
          <a:ea typeface="+mn-ea"/>
          <a:cs typeface="+mn-cs"/>
        </a:defRPr>
      </a:lvl8pPr>
      <a:lvl9pPr marL="13806845" algn="l" defTabSz="3451711" rtl="0" eaLnBrk="1" latinLnBrk="0" hangingPunct="1">
        <a:defRPr sz="67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 Box 14">
            <a:extLst>
              <a:ext uri="{FF2B5EF4-FFF2-40B4-BE49-F238E27FC236}">
                <a16:creationId xmlns:a16="http://schemas.microsoft.com/office/drawing/2014/main" id="{FF6510C1-A44D-724E-AFE3-6B540A5CE9B6}"/>
              </a:ext>
            </a:extLst>
          </p:cNvPr>
          <p:cNvSpPr txBox="1">
            <a:spLocks noChangeArrowheads="1"/>
          </p:cNvSpPr>
          <p:nvPr userDrawn="1"/>
        </p:nvSpPr>
        <p:spPr bwMode="auto">
          <a:xfrm>
            <a:off x="1724468" y="39475243"/>
            <a:ext cx="4310572" cy="301945"/>
          </a:xfrm>
          <a:prstGeom prst="rect">
            <a:avLst/>
          </a:prstGeom>
          <a:noFill/>
          <a:ln w="9525">
            <a:noFill/>
            <a:miter lim="800000"/>
            <a:headEnd/>
            <a:tailEnd/>
          </a:ln>
          <a:effectLst/>
        </p:spPr>
        <p:txBody>
          <a:bodyPr wrap="square" lIns="71772" tIns="35879" rIns="71772" bIns="35879">
            <a:spAutoFit/>
          </a:bodyPr>
          <a:lstStyle/>
          <a:p>
            <a:pPr eaLnBrk="0" hangingPunct="0">
              <a:lnSpc>
                <a:spcPct val="65000"/>
              </a:lnSpc>
              <a:spcBef>
                <a:spcPct val="50000"/>
              </a:spcBef>
              <a:defRPr/>
            </a:pPr>
            <a:r>
              <a:rPr lang="en-US" sz="55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63" b="1" dirty="0">
                <a:solidFill>
                  <a:schemeClr val="bg1">
                    <a:lumMod val="75000"/>
                  </a:schemeClr>
                </a:solidFill>
                <a:latin typeface="Arial" charset="0"/>
              </a:rPr>
              <a:t>www.PosterPresentations.com</a:t>
            </a:r>
          </a:p>
        </p:txBody>
      </p:sp>
      <p:cxnSp>
        <p:nvCxnSpPr>
          <p:cNvPr id="7" name="Straight Connector 6">
            <a:extLst>
              <a:ext uri="{FF2B5EF4-FFF2-40B4-BE49-F238E27FC236}">
                <a16:creationId xmlns:a16="http://schemas.microsoft.com/office/drawing/2014/main" id="{84C88CFD-2109-8F40-828D-3EE79AA34A0B}"/>
              </a:ext>
            </a:extLst>
          </p:cNvPr>
          <p:cNvCxnSpPr>
            <a:cxnSpLocks/>
          </p:cNvCxnSpPr>
          <p:nvPr userDrawn="1"/>
        </p:nvCxnSpPr>
        <p:spPr>
          <a:xfrm>
            <a:off x="20116800" y="6470398"/>
            <a:ext cx="0" cy="32254443"/>
          </a:xfrm>
          <a:prstGeom prst="line">
            <a:avLst/>
          </a:prstGeom>
          <a:ln>
            <a:prstDash val="sysDot"/>
          </a:ln>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54DA1866-E654-4341-985B-0C50167E31FB}"/>
              </a:ext>
            </a:extLst>
          </p:cNvPr>
          <p:cNvCxnSpPr>
            <a:cxnSpLocks/>
          </p:cNvCxnSpPr>
          <p:nvPr userDrawn="1"/>
        </p:nvCxnSpPr>
        <p:spPr>
          <a:xfrm flipH="1">
            <a:off x="0" y="39319202"/>
            <a:ext cx="40233600" cy="0"/>
          </a:xfrm>
          <a:prstGeom prst="line">
            <a:avLst/>
          </a:prstGeom>
          <a:ln>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0733792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451711" rtl="0" eaLnBrk="1" latinLnBrk="0" hangingPunct="1">
        <a:spcBef>
          <a:spcPct val="0"/>
        </a:spcBef>
        <a:buNone/>
        <a:defRPr sz="6875" kern="1200">
          <a:solidFill>
            <a:schemeClr val="bg1"/>
          </a:solidFill>
          <a:latin typeface="Trebuchet MS" pitchFamily="34" charset="0"/>
          <a:ea typeface="+mj-ea"/>
          <a:cs typeface="+mj-cs"/>
        </a:defRPr>
      </a:lvl1pPr>
    </p:titleStyle>
    <p:bodyStyle>
      <a:lvl1pPr marL="1294391" indent="-1294391" algn="l" defTabSz="3451711" rtl="0" eaLnBrk="1" latinLnBrk="0" hangingPunct="1">
        <a:spcBef>
          <a:spcPct val="20000"/>
        </a:spcBef>
        <a:buFont typeface="Arial" pitchFamily="34" charset="0"/>
        <a:buChar char="•"/>
        <a:defRPr sz="12100" kern="1200">
          <a:solidFill>
            <a:schemeClr val="tx1"/>
          </a:solidFill>
          <a:latin typeface="+mn-lt"/>
          <a:ea typeface="+mn-ea"/>
          <a:cs typeface="+mn-cs"/>
        </a:defRPr>
      </a:lvl1pPr>
      <a:lvl2pPr marL="2804515" indent="-1078660" algn="l" defTabSz="3451711" rtl="0" eaLnBrk="1" latinLnBrk="0" hangingPunct="1">
        <a:spcBef>
          <a:spcPct val="20000"/>
        </a:spcBef>
        <a:buFont typeface="Arial" pitchFamily="34" charset="0"/>
        <a:buChar char="–"/>
        <a:defRPr sz="10634" kern="1200">
          <a:solidFill>
            <a:schemeClr val="tx1"/>
          </a:solidFill>
          <a:latin typeface="+mn-lt"/>
          <a:ea typeface="+mn-ea"/>
          <a:cs typeface="+mn-cs"/>
        </a:defRPr>
      </a:lvl2pPr>
      <a:lvl3pPr marL="4314639" indent="-862928" algn="l" defTabSz="3451711" rtl="0" eaLnBrk="1" latinLnBrk="0" hangingPunct="1">
        <a:spcBef>
          <a:spcPct val="20000"/>
        </a:spcBef>
        <a:buFont typeface="Arial" pitchFamily="34" charset="0"/>
        <a:buChar char="•"/>
        <a:defRPr sz="9075" kern="1200">
          <a:solidFill>
            <a:schemeClr val="tx1"/>
          </a:solidFill>
          <a:latin typeface="+mn-lt"/>
          <a:ea typeface="+mn-ea"/>
          <a:cs typeface="+mn-cs"/>
        </a:defRPr>
      </a:lvl3pPr>
      <a:lvl4pPr marL="6040495" indent="-862928" algn="l" defTabSz="3451711" rtl="0" eaLnBrk="1" latinLnBrk="0" hangingPunct="1">
        <a:spcBef>
          <a:spcPct val="20000"/>
        </a:spcBef>
        <a:buFont typeface="Arial" pitchFamily="34" charset="0"/>
        <a:buChar char="–"/>
        <a:defRPr sz="7609" kern="1200">
          <a:solidFill>
            <a:schemeClr val="tx1"/>
          </a:solidFill>
          <a:latin typeface="+mn-lt"/>
          <a:ea typeface="+mn-ea"/>
          <a:cs typeface="+mn-cs"/>
        </a:defRPr>
      </a:lvl4pPr>
      <a:lvl5pPr marL="7766349" indent="-862928" algn="l" defTabSz="3451711" rtl="0" eaLnBrk="1" latinLnBrk="0" hangingPunct="1">
        <a:spcBef>
          <a:spcPct val="20000"/>
        </a:spcBef>
        <a:buFont typeface="Arial" pitchFamily="34" charset="0"/>
        <a:buChar char="»"/>
        <a:defRPr sz="7609" kern="1200">
          <a:solidFill>
            <a:schemeClr val="tx1"/>
          </a:solidFill>
          <a:latin typeface="+mn-lt"/>
          <a:ea typeface="+mn-ea"/>
          <a:cs typeface="+mn-cs"/>
        </a:defRPr>
      </a:lvl5pPr>
      <a:lvl6pPr marL="9492206" indent="-862928" algn="l" defTabSz="3451711" rtl="0" eaLnBrk="1" latinLnBrk="0" hangingPunct="1">
        <a:spcBef>
          <a:spcPct val="20000"/>
        </a:spcBef>
        <a:buFont typeface="Arial" pitchFamily="34" charset="0"/>
        <a:buChar char="•"/>
        <a:defRPr sz="7609" kern="1200">
          <a:solidFill>
            <a:schemeClr val="tx1"/>
          </a:solidFill>
          <a:latin typeface="+mn-lt"/>
          <a:ea typeface="+mn-ea"/>
          <a:cs typeface="+mn-cs"/>
        </a:defRPr>
      </a:lvl6pPr>
      <a:lvl7pPr marL="11218060" indent="-862928" algn="l" defTabSz="3451711" rtl="0" eaLnBrk="1" latinLnBrk="0" hangingPunct="1">
        <a:spcBef>
          <a:spcPct val="20000"/>
        </a:spcBef>
        <a:buFont typeface="Arial" pitchFamily="34" charset="0"/>
        <a:buChar char="•"/>
        <a:defRPr sz="7609" kern="1200">
          <a:solidFill>
            <a:schemeClr val="tx1"/>
          </a:solidFill>
          <a:latin typeface="+mn-lt"/>
          <a:ea typeface="+mn-ea"/>
          <a:cs typeface="+mn-cs"/>
        </a:defRPr>
      </a:lvl7pPr>
      <a:lvl8pPr marL="12943916" indent="-862928" algn="l" defTabSz="3451711" rtl="0" eaLnBrk="1" latinLnBrk="0" hangingPunct="1">
        <a:spcBef>
          <a:spcPct val="20000"/>
        </a:spcBef>
        <a:buFont typeface="Arial" pitchFamily="34" charset="0"/>
        <a:buChar char="•"/>
        <a:defRPr sz="7609" kern="1200">
          <a:solidFill>
            <a:schemeClr val="tx1"/>
          </a:solidFill>
          <a:latin typeface="+mn-lt"/>
          <a:ea typeface="+mn-ea"/>
          <a:cs typeface="+mn-cs"/>
        </a:defRPr>
      </a:lvl8pPr>
      <a:lvl9pPr marL="14669771" indent="-862928" algn="l" defTabSz="3451711" rtl="0" eaLnBrk="1" latinLnBrk="0" hangingPunct="1">
        <a:spcBef>
          <a:spcPct val="20000"/>
        </a:spcBef>
        <a:buFont typeface="Arial" pitchFamily="34" charset="0"/>
        <a:buChar char="•"/>
        <a:defRPr sz="7609" kern="1200">
          <a:solidFill>
            <a:schemeClr val="tx1"/>
          </a:solidFill>
          <a:latin typeface="+mn-lt"/>
          <a:ea typeface="+mn-ea"/>
          <a:cs typeface="+mn-cs"/>
        </a:defRPr>
      </a:lvl9pPr>
    </p:bodyStyle>
    <p:otherStyle>
      <a:defPPr>
        <a:defRPr lang="en-US"/>
      </a:defPPr>
      <a:lvl1pPr marL="0" algn="l" defTabSz="3451711" rtl="0" eaLnBrk="1" latinLnBrk="0" hangingPunct="1">
        <a:defRPr sz="6784" kern="1200">
          <a:solidFill>
            <a:schemeClr val="tx1"/>
          </a:solidFill>
          <a:latin typeface="+mn-lt"/>
          <a:ea typeface="+mn-ea"/>
          <a:cs typeface="+mn-cs"/>
        </a:defRPr>
      </a:lvl1pPr>
      <a:lvl2pPr marL="1725856" algn="l" defTabSz="3451711" rtl="0" eaLnBrk="1" latinLnBrk="0" hangingPunct="1">
        <a:defRPr sz="6784" kern="1200">
          <a:solidFill>
            <a:schemeClr val="tx1"/>
          </a:solidFill>
          <a:latin typeface="+mn-lt"/>
          <a:ea typeface="+mn-ea"/>
          <a:cs typeface="+mn-cs"/>
        </a:defRPr>
      </a:lvl2pPr>
      <a:lvl3pPr marL="3451711" algn="l" defTabSz="3451711" rtl="0" eaLnBrk="1" latinLnBrk="0" hangingPunct="1">
        <a:defRPr sz="6784" kern="1200">
          <a:solidFill>
            <a:schemeClr val="tx1"/>
          </a:solidFill>
          <a:latin typeface="+mn-lt"/>
          <a:ea typeface="+mn-ea"/>
          <a:cs typeface="+mn-cs"/>
        </a:defRPr>
      </a:lvl3pPr>
      <a:lvl4pPr marL="5177567" algn="l" defTabSz="3451711" rtl="0" eaLnBrk="1" latinLnBrk="0" hangingPunct="1">
        <a:defRPr sz="6784" kern="1200">
          <a:solidFill>
            <a:schemeClr val="tx1"/>
          </a:solidFill>
          <a:latin typeface="+mn-lt"/>
          <a:ea typeface="+mn-ea"/>
          <a:cs typeface="+mn-cs"/>
        </a:defRPr>
      </a:lvl4pPr>
      <a:lvl5pPr marL="6903421" algn="l" defTabSz="3451711" rtl="0" eaLnBrk="1" latinLnBrk="0" hangingPunct="1">
        <a:defRPr sz="6784" kern="1200">
          <a:solidFill>
            <a:schemeClr val="tx1"/>
          </a:solidFill>
          <a:latin typeface="+mn-lt"/>
          <a:ea typeface="+mn-ea"/>
          <a:cs typeface="+mn-cs"/>
        </a:defRPr>
      </a:lvl5pPr>
      <a:lvl6pPr marL="8629278" algn="l" defTabSz="3451711" rtl="0" eaLnBrk="1" latinLnBrk="0" hangingPunct="1">
        <a:defRPr sz="6784" kern="1200">
          <a:solidFill>
            <a:schemeClr val="tx1"/>
          </a:solidFill>
          <a:latin typeface="+mn-lt"/>
          <a:ea typeface="+mn-ea"/>
          <a:cs typeface="+mn-cs"/>
        </a:defRPr>
      </a:lvl6pPr>
      <a:lvl7pPr marL="10355134" algn="l" defTabSz="3451711" rtl="0" eaLnBrk="1" latinLnBrk="0" hangingPunct="1">
        <a:defRPr sz="6784" kern="1200">
          <a:solidFill>
            <a:schemeClr val="tx1"/>
          </a:solidFill>
          <a:latin typeface="+mn-lt"/>
          <a:ea typeface="+mn-ea"/>
          <a:cs typeface="+mn-cs"/>
        </a:defRPr>
      </a:lvl7pPr>
      <a:lvl8pPr marL="12080989" algn="l" defTabSz="3451711" rtl="0" eaLnBrk="1" latinLnBrk="0" hangingPunct="1">
        <a:defRPr sz="6784" kern="1200">
          <a:solidFill>
            <a:schemeClr val="tx1"/>
          </a:solidFill>
          <a:latin typeface="+mn-lt"/>
          <a:ea typeface="+mn-ea"/>
          <a:cs typeface="+mn-cs"/>
        </a:defRPr>
      </a:lvl8pPr>
      <a:lvl9pPr marL="13806845" algn="l" defTabSz="3451711" rtl="0" eaLnBrk="1" latinLnBrk="0" hangingPunct="1">
        <a:defRPr sz="67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A72539-E469-C94C-8292-C89DE20631C1}"/>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5E96A1DB-69D6-BB44-B779-644162A9B39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3930A21B-47AC-2448-A229-FC17581B156C}"/>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423B731D-2357-2142-8F2F-75E168C60B70}"/>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40F32A34-9641-B441-B865-A33A288E64BA}"/>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FD0892CE-AED0-8B46-B78C-F757D5B1F38B}"/>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A18F49B3-DF24-F345-8341-B3B0487BC063}"/>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AE9E854D-BB31-664B-BDFC-CCE0B8F04334}"/>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47BF609D-F805-5141-8A7D-B37696CEABE2}"/>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93067D59-1CEE-B44C-ADB1-8240DC212008}"/>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47FBA12C-048C-8B4B-AD13-E8EA3EA9010F}"/>
              </a:ext>
            </a:extLst>
          </p:cNvPr>
          <p:cNvSpPr>
            <a:spLocks noGrp="1"/>
          </p:cNvSpPr>
          <p:nvPr>
            <p:ph type="body" sz="quarter" idx="150"/>
          </p:nvPr>
        </p:nvSpPr>
        <p:spPr/>
        <p:txBody>
          <a:bodyPr>
            <a:normAutofit fontScale="92500" lnSpcReduction="20000"/>
          </a:bodyPr>
          <a:lstStyle/>
          <a:p>
            <a:endParaRPr lang="en-US"/>
          </a:p>
        </p:txBody>
      </p:sp>
      <p:sp>
        <p:nvSpPr>
          <p:cNvPr id="13" name="Text Placeholder 12">
            <a:extLst>
              <a:ext uri="{FF2B5EF4-FFF2-40B4-BE49-F238E27FC236}">
                <a16:creationId xmlns:a16="http://schemas.microsoft.com/office/drawing/2014/main" id="{B7DF585E-BFF2-E54F-A04D-7A360B5247D5}"/>
              </a:ext>
            </a:extLst>
          </p:cNvPr>
          <p:cNvSpPr>
            <a:spLocks noGrp="1"/>
          </p:cNvSpPr>
          <p:nvPr>
            <p:ph type="body" sz="quarter" idx="151"/>
          </p:nvPr>
        </p:nvSpPr>
        <p:spPr/>
        <p:txBody>
          <a:bodyPr>
            <a:normAutofit fontScale="92500" lnSpcReduction="20000"/>
          </a:bodyPr>
          <a:lstStyle/>
          <a:p>
            <a:endParaRPr lang="en-US"/>
          </a:p>
        </p:txBody>
      </p:sp>
      <p:sp>
        <p:nvSpPr>
          <p:cNvPr id="14" name="Text Placeholder 13">
            <a:extLst>
              <a:ext uri="{FF2B5EF4-FFF2-40B4-BE49-F238E27FC236}">
                <a16:creationId xmlns:a16="http://schemas.microsoft.com/office/drawing/2014/main" id="{D41F830E-651D-F643-942B-ADB6069521A2}"/>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008761780"/>
      </p:ext>
    </p:extLst>
  </p:cSld>
  <p:clrMapOvr>
    <a:masterClrMapping/>
  </p:clrMapOvr>
</p:sld>
</file>

<file path=ppt/theme/theme1.xml><?xml version="1.0" encoding="utf-8"?>
<a:theme xmlns:a="http://schemas.openxmlformats.org/drawingml/2006/main" name="30x4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1442</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Helvetica</vt:lpstr>
      <vt:lpstr>Helvetica Light</vt:lpstr>
      <vt:lpstr>Trebuchet MS</vt:lpstr>
      <vt:lpstr>30x40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39</cp:revision>
  <dcterms:created xsi:type="dcterms:W3CDTF">2012-02-10T00:10:15Z</dcterms:created>
  <dcterms:modified xsi:type="dcterms:W3CDTF">2019-09-07T00:45:26Z</dcterms:modified>
  <cp:category>Research poster templates</cp:category>
</cp:coreProperties>
</file>