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43891200" cy="43891200"/>
  <p:notesSz cx="6858000" cy="9144000"/>
  <p:defaultTextStyle>
    <a:defPPr>
      <a:defRPr lang="en-US"/>
    </a:defPPr>
    <a:lvl1pPr marL="0" algn="l" defTabSz="5163823" rtl="0" eaLnBrk="1" latinLnBrk="0" hangingPunct="1">
      <a:defRPr sz="10148" kern="1200">
        <a:solidFill>
          <a:schemeClr val="tx1"/>
        </a:solidFill>
        <a:latin typeface="+mn-lt"/>
        <a:ea typeface="+mn-ea"/>
        <a:cs typeface="+mn-cs"/>
      </a:defRPr>
    </a:lvl1pPr>
    <a:lvl2pPr marL="2581913" algn="l" defTabSz="5163823" rtl="0" eaLnBrk="1" latinLnBrk="0" hangingPunct="1">
      <a:defRPr sz="10148" kern="1200">
        <a:solidFill>
          <a:schemeClr val="tx1"/>
        </a:solidFill>
        <a:latin typeface="+mn-lt"/>
        <a:ea typeface="+mn-ea"/>
        <a:cs typeface="+mn-cs"/>
      </a:defRPr>
    </a:lvl2pPr>
    <a:lvl3pPr marL="5163823" algn="l" defTabSz="5163823" rtl="0" eaLnBrk="1" latinLnBrk="0" hangingPunct="1">
      <a:defRPr sz="10148" kern="1200">
        <a:solidFill>
          <a:schemeClr val="tx1"/>
        </a:solidFill>
        <a:latin typeface="+mn-lt"/>
        <a:ea typeface="+mn-ea"/>
        <a:cs typeface="+mn-cs"/>
      </a:defRPr>
    </a:lvl3pPr>
    <a:lvl4pPr marL="7745734" algn="l" defTabSz="5163823" rtl="0" eaLnBrk="1" latinLnBrk="0" hangingPunct="1">
      <a:defRPr sz="10148" kern="1200">
        <a:solidFill>
          <a:schemeClr val="tx1"/>
        </a:solidFill>
        <a:latin typeface="+mn-lt"/>
        <a:ea typeface="+mn-ea"/>
        <a:cs typeface="+mn-cs"/>
      </a:defRPr>
    </a:lvl4pPr>
    <a:lvl5pPr marL="10327644" algn="l" defTabSz="5163823" rtl="0" eaLnBrk="1" latinLnBrk="0" hangingPunct="1">
      <a:defRPr sz="10148" kern="1200">
        <a:solidFill>
          <a:schemeClr val="tx1"/>
        </a:solidFill>
        <a:latin typeface="+mn-lt"/>
        <a:ea typeface="+mn-ea"/>
        <a:cs typeface="+mn-cs"/>
      </a:defRPr>
    </a:lvl5pPr>
    <a:lvl6pPr marL="12909557" algn="l" defTabSz="5163823" rtl="0" eaLnBrk="1" latinLnBrk="0" hangingPunct="1">
      <a:defRPr sz="10148" kern="1200">
        <a:solidFill>
          <a:schemeClr val="tx1"/>
        </a:solidFill>
        <a:latin typeface="+mn-lt"/>
        <a:ea typeface="+mn-ea"/>
        <a:cs typeface="+mn-cs"/>
      </a:defRPr>
    </a:lvl6pPr>
    <a:lvl7pPr marL="15491470" algn="l" defTabSz="5163823" rtl="0" eaLnBrk="1" latinLnBrk="0" hangingPunct="1">
      <a:defRPr sz="10148" kern="1200">
        <a:solidFill>
          <a:schemeClr val="tx1"/>
        </a:solidFill>
        <a:latin typeface="+mn-lt"/>
        <a:ea typeface="+mn-ea"/>
        <a:cs typeface="+mn-cs"/>
      </a:defRPr>
    </a:lvl7pPr>
    <a:lvl8pPr marL="18073380" algn="l" defTabSz="5163823" rtl="0" eaLnBrk="1" latinLnBrk="0" hangingPunct="1">
      <a:defRPr sz="10148" kern="1200">
        <a:solidFill>
          <a:schemeClr val="tx1"/>
        </a:solidFill>
        <a:latin typeface="+mn-lt"/>
        <a:ea typeface="+mn-ea"/>
        <a:cs typeface="+mn-cs"/>
      </a:defRPr>
    </a:lvl8pPr>
    <a:lvl9pPr marL="20655293" algn="l" defTabSz="5163823" rtl="0" eaLnBrk="1" latinLnBrk="0" hangingPunct="1">
      <a:defRPr sz="1014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4707" autoAdjust="0"/>
  </p:normalViewPr>
  <p:slideViewPr>
    <p:cSldViewPr snapToGrid="0" snapToObjects="1" showGuides="1">
      <p:cViewPr varScale="1">
        <p:scale>
          <a:sx n="19" d="100"/>
          <a:sy n="19" d="100"/>
        </p:scale>
        <p:origin x="3104" y="3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9/6/19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5163823" rtl="0" eaLnBrk="1" latinLnBrk="0" hangingPunct="1">
      <a:defRPr sz="6857" kern="1200">
        <a:solidFill>
          <a:schemeClr val="tx1"/>
        </a:solidFill>
        <a:latin typeface="+mn-lt"/>
        <a:ea typeface="+mn-ea"/>
        <a:cs typeface="+mn-cs"/>
      </a:defRPr>
    </a:lvl1pPr>
    <a:lvl2pPr marL="2581913" algn="l" defTabSz="5163823" rtl="0" eaLnBrk="1" latinLnBrk="0" hangingPunct="1">
      <a:defRPr sz="6857" kern="1200">
        <a:solidFill>
          <a:schemeClr val="tx1"/>
        </a:solidFill>
        <a:latin typeface="+mn-lt"/>
        <a:ea typeface="+mn-ea"/>
        <a:cs typeface="+mn-cs"/>
      </a:defRPr>
    </a:lvl2pPr>
    <a:lvl3pPr marL="5163823" algn="l" defTabSz="5163823" rtl="0" eaLnBrk="1" latinLnBrk="0" hangingPunct="1">
      <a:defRPr sz="6857" kern="1200">
        <a:solidFill>
          <a:schemeClr val="tx1"/>
        </a:solidFill>
        <a:latin typeface="+mn-lt"/>
        <a:ea typeface="+mn-ea"/>
        <a:cs typeface="+mn-cs"/>
      </a:defRPr>
    </a:lvl3pPr>
    <a:lvl4pPr marL="7745734" algn="l" defTabSz="5163823" rtl="0" eaLnBrk="1" latinLnBrk="0" hangingPunct="1">
      <a:defRPr sz="6857" kern="1200">
        <a:solidFill>
          <a:schemeClr val="tx1"/>
        </a:solidFill>
        <a:latin typeface="+mn-lt"/>
        <a:ea typeface="+mn-ea"/>
        <a:cs typeface="+mn-cs"/>
      </a:defRPr>
    </a:lvl4pPr>
    <a:lvl5pPr marL="10327644" algn="l" defTabSz="5163823" rtl="0" eaLnBrk="1" latinLnBrk="0" hangingPunct="1">
      <a:defRPr sz="6857" kern="1200">
        <a:solidFill>
          <a:schemeClr val="tx1"/>
        </a:solidFill>
        <a:latin typeface="+mn-lt"/>
        <a:ea typeface="+mn-ea"/>
        <a:cs typeface="+mn-cs"/>
      </a:defRPr>
    </a:lvl5pPr>
    <a:lvl6pPr marL="12909557" algn="l" defTabSz="5163823" rtl="0" eaLnBrk="1" latinLnBrk="0" hangingPunct="1">
      <a:defRPr sz="6857" kern="1200">
        <a:solidFill>
          <a:schemeClr val="tx1"/>
        </a:solidFill>
        <a:latin typeface="+mn-lt"/>
        <a:ea typeface="+mn-ea"/>
        <a:cs typeface="+mn-cs"/>
      </a:defRPr>
    </a:lvl6pPr>
    <a:lvl7pPr marL="15491470" algn="l" defTabSz="5163823" rtl="0" eaLnBrk="1" latinLnBrk="0" hangingPunct="1">
      <a:defRPr sz="6857" kern="1200">
        <a:solidFill>
          <a:schemeClr val="tx1"/>
        </a:solidFill>
        <a:latin typeface="+mn-lt"/>
        <a:ea typeface="+mn-ea"/>
        <a:cs typeface="+mn-cs"/>
      </a:defRPr>
    </a:lvl7pPr>
    <a:lvl8pPr marL="18073380" algn="l" defTabSz="5163823" rtl="0" eaLnBrk="1" latinLnBrk="0" hangingPunct="1">
      <a:defRPr sz="6857" kern="1200">
        <a:solidFill>
          <a:schemeClr val="tx1"/>
        </a:solidFill>
        <a:latin typeface="+mn-lt"/>
        <a:ea typeface="+mn-ea"/>
        <a:cs typeface="+mn-cs"/>
      </a:defRPr>
    </a:lvl8pPr>
    <a:lvl9pPr marL="20655293" algn="l" defTabSz="5163823" rtl="0" eaLnBrk="1" latinLnBrk="0" hangingPunct="1">
      <a:defRPr sz="685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91" y="7834425"/>
            <a:ext cx="2015781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6" y="7129754"/>
            <a:ext cx="20141901"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22339" y="19058786"/>
            <a:ext cx="20129181"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22837436" y="7186325"/>
            <a:ext cx="20046741"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837436" y="7990318"/>
            <a:ext cx="20046741"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839426" y="19040527"/>
            <a:ext cx="20039058"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839682" y="19820684"/>
            <a:ext cx="20046741"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821378" y="34283099"/>
            <a:ext cx="20046741"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821704" y="35073147"/>
            <a:ext cx="20056781"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04191" y="19821104"/>
            <a:ext cx="2014189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922339" y="5182050"/>
            <a:ext cx="32672106" cy="945022"/>
          </a:xfrm>
          <a:prstGeom prst="rect">
            <a:avLst/>
          </a:prstGeom>
        </p:spPr>
        <p:txBody>
          <a:bodyPr lIns="95646" tIns="47823" rIns="95646" bIns="47823" anchor="t" anchorCtr="0">
            <a:normAutofit/>
          </a:bodyPr>
          <a:lstStyle>
            <a:lvl1pPr marL="0" indent="0" algn="l">
              <a:buFontTx/>
              <a:buNone/>
              <a:defRPr sz="60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922339" y="3942127"/>
            <a:ext cx="32672106" cy="915482"/>
          </a:xfrm>
          <a:prstGeom prst="rect">
            <a:avLst/>
          </a:prstGeom>
        </p:spPr>
        <p:txBody>
          <a:bodyPr lIns="95646" tIns="47823" rIns="95646" bIns="47823" anchor="t" anchorCtr="0">
            <a:noAutofit/>
          </a:bodyPr>
          <a:lstStyle>
            <a:lvl1pPr marL="0" indent="0" algn="l">
              <a:buFontTx/>
              <a:buNone/>
              <a:defRPr sz="60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922339" y="1640295"/>
            <a:ext cx="32672106" cy="1997032"/>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10D6D35B-BF84-2543-92DA-0331C28060CB}"/>
              </a:ext>
            </a:extLst>
          </p:cNvPr>
          <p:cNvSpPr>
            <a:spLocks noGrp="1"/>
          </p:cNvSpPr>
          <p:nvPr>
            <p:ph type="body" sz="quarter" idx="10" hasCustomPrompt="1"/>
          </p:nvPr>
        </p:nvSpPr>
        <p:spPr>
          <a:xfrm>
            <a:off x="904191" y="7834425"/>
            <a:ext cx="20157813"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0E67470E-2069-0247-A2C5-549920E25D22}"/>
              </a:ext>
            </a:extLst>
          </p:cNvPr>
          <p:cNvSpPr>
            <a:spLocks noGrp="1"/>
          </p:cNvSpPr>
          <p:nvPr>
            <p:ph type="body" sz="quarter" idx="11" hasCustomPrompt="1"/>
          </p:nvPr>
        </p:nvSpPr>
        <p:spPr>
          <a:xfrm>
            <a:off x="922346" y="7129754"/>
            <a:ext cx="20141901"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INTRODUCTION or ABSTRACT</a:t>
            </a:r>
          </a:p>
        </p:txBody>
      </p:sp>
      <p:sp>
        <p:nvSpPr>
          <p:cNvPr id="18" name="Text Placeholder 5">
            <a:extLst>
              <a:ext uri="{FF2B5EF4-FFF2-40B4-BE49-F238E27FC236}">
                <a16:creationId xmlns:a16="http://schemas.microsoft.com/office/drawing/2014/main" id="{EBF0BE94-5404-4541-8F90-23226B2C1A48}"/>
              </a:ext>
            </a:extLst>
          </p:cNvPr>
          <p:cNvSpPr>
            <a:spLocks noGrp="1"/>
          </p:cNvSpPr>
          <p:nvPr>
            <p:ph type="body" sz="quarter" idx="20" hasCustomPrompt="1"/>
          </p:nvPr>
        </p:nvSpPr>
        <p:spPr>
          <a:xfrm>
            <a:off x="922339" y="19058786"/>
            <a:ext cx="20129181"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OBJECTIVES</a:t>
            </a:r>
          </a:p>
        </p:txBody>
      </p:sp>
      <p:sp>
        <p:nvSpPr>
          <p:cNvPr id="19" name="Text Placeholder 5">
            <a:extLst>
              <a:ext uri="{FF2B5EF4-FFF2-40B4-BE49-F238E27FC236}">
                <a16:creationId xmlns:a16="http://schemas.microsoft.com/office/drawing/2014/main" id="{84F03BD7-4104-5C47-8D6D-A9132AF0BD0F}"/>
              </a:ext>
            </a:extLst>
          </p:cNvPr>
          <p:cNvSpPr>
            <a:spLocks noGrp="1"/>
          </p:cNvSpPr>
          <p:nvPr>
            <p:ph type="body" sz="quarter" idx="25" hasCustomPrompt="1"/>
          </p:nvPr>
        </p:nvSpPr>
        <p:spPr>
          <a:xfrm>
            <a:off x="22837436" y="7186325"/>
            <a:ext cx="20046741"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CONCLUSIONS</a:t>
            </a:r>
          </a:p>
        </p:txBody>
      </p:sp>
      <p:sp>
        <p:nvSpPr>
          <p:cNvPr id="21" name="Text Placeholder 3">
            <a:extLst>
              <a:ext uri="{FF2B5EF4-FFF2-40B4-BE49-F238E27FC236}">
                <a16:creationId xmlns:a16="http://schemas.microsoft.com/office/drawing/2014/main" id="{36B70753-7013-2A4C-BD90-5D59ACFC945E}"/>
              </a:ext>
            </a:extLst>
          </p:cNvPr>
          <p:cNvSpPr>
            <a:spLocks noGrp="1"/>
          </p:cNvSpPr>
          <p:nvPr>
            <p:ph type="body" sz="quarter" idx="26" hasCustomPrompt="1"/>
          </p:nvPr>
        </p:nvSpPr>
        <p:spPr>
          <a:xfrm>
            <a:off x="22837436" y="7990318"/>
            <a:ext cx="20046741"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2" name="Text Placeholder 5">
            <a:extLst>
              <a:ext uri="{FF2B5EF4-FFF2-40B4-BE49-F238E27FC236}">
                <a16:creationId xmlns:a16="http://schemas.microsoft.com/office/drawing/2014/main" id="{8AED06A5-20A9-0948-A134-5B15274F1A62}"/>
              </a:ext>
            </a:extLst>
          </p:cNvPr>
          <p:cNvSpPr>
            <a:spLocks noGrp="1"/>
          </p:cNvSpPr>
          <p:nvPr>
            <p:ph type="body" sz="quarter" idx="27" hasCustomPrompt="1"/>
          </p:nvPr>
        </p:nvSpPr>
        <p:spPr>
          <a:xfrm>
            <a:off x="22839426" y="19040527"/>
            <a:ext cx="20039058"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REFERENCES</a:t>
            </a:r>
          </a:p>
        </p:txBody>
      </p:sp>
      <p:sp>
        <p:nvSpPr>
          <p:cNvPr id="23" name="Text Placeholder 3">
            <a:extLst>
              <a:ext uri="{FF2B5EF4-FFF2-40B4-BE49-F238E27FC236}">
                <a16:creationId xmlns:a16="http://schemas.microsoft.com/office/drawing/2014/main" id="{ADFB2D5A-4385-504F-B4BD-D86C35819083}"/>
              </a:ext>
            </a:extLst>
          </p:cNvPr>
          <p:cNvSpPr>
            <a:spLocks noGrp="1"/>
          </p:cNvSpPr>
          <p:nvPr>
            <p:ph type="body" sz="quarter" idx="28" hasCustomPrompt="1"/>
          </p:nvPr>
        </p:nvSpPr>
        <p:spPr>
          <a:xfrm>
            <a:off x="22839682" y="19820684"/>
            <a:ext cx="20046741"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4" name="Text Placeholder 5">
            <a:extLst>
              <a:ext uri="{FF2B5EF4-FFF2-40B4-BE49-F238E27FC236}">
                <a16:creationId xmlns:a16="http://schemas.microsoft.com/office/drawing/2014/main" id="{404410FD-E3D6-A741-9BF5-3A48528295ED}"/>
              </a:ext>
            </a:extLst>
          </p:cNvPr>
          <p:cNvSpPr>
            <a:spLocks noGrp="1"/>
          </p:cNvSpPr>
          <p:nvPr>
            <p:ph type="body" sz="quarter" idx="29" hasCustomPrompt="1"/>
          </p:nvPr>
        </p:nvSpPr>
        <p:spPr>
          <a:xfrm>
            <a:off x="22821378" y="34283099"/>
            <a:ext cx="20046741" cy="712422"/>
          </a:xfrm>
          <a:prstGeom prst="rect">
            <a:avLst/>
          </a:prstGeom>
          <a:solidFill>
            <a:schemeClr val="accent6"/>
          </a:solidFill>
        </p:spPr>
        <p:txBody>
          <a:bodyPr wrap="square" lIns="78446" tIns="78446" rIns="78446" bIns="78446" anchor="ctr" anchorCtr="0">
            <a:spAutoFit/>
          </a:bodyPr>
          <a:lstStyle>
            <a:lvl1pPr marL="0" indent="0" algn="l">
              <a:buNone/>
              <a:defRPr sz="3600" b="1" u="none" baseline="0">
                <a:solidFill>
                  <a:schemeClr val="bg1"/>
                </a:solidFill>
                <a:latin typeface="Helvetica" pitchFamily="2" charset="0"/>
              </a:defRPr>
            </a:lvl1pPr>
          </a:lstStyle>
          <a:p>
            <a:pPr lvl="0"/>
            <a:r>
              <a:rPr lang="en-US" dirty="0"/>
              <a:t>(click to edit)  ACKNOWLEDGEMENTS or  CONTACT</a:t>
            </a:r>
          </a:p>
        </p:txBody>
      </p:sp>
      <p:sp>
        <p:nvSpPr>
          <p:cNvPr id="31" name="Text Placeholder 3">
            <a:extLst>
              <a:ext uri="{FF2B5EF4-FFF2-40B4-BE49-F238E27FC236}">
                <a16:creationId xmlns:a16="http://schemas.microsoft.com/office/drawing/2014/main" id="{74643D01-9E90-AC49-B935-2B13A7A66D36}"/>
              </a:ext>
            </a:extLst>
          </p:cNvPr>
          <p:cNvSpPr>
            <a:spLocks noGrp="1"/>
          </p:cNvSpPr>
          <p:nvPr>
            <p:ph type="body" sz="quarter" idx="30" hasCustomPrompt="1"/>
          </p:nvPr>
        </p:nvSpPr>
        <p:spPr>
          <a:xfrm>
            <a:off x="22821704" y="35073147"/>
            <a:ext cx="20056781"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2" name="Text Placeholder 3">
            <a:extLst>
              <a:ext uri="{FF2B5EF4-FFF2-40B4-BE49-F238E27FC236}">
                <a16:creationId xmlns:a16="http://schemas.microsoft.com/office/drawing/2014/main" id="{72FD442B-6CC3-7C4D-A0F4-DC7320293C69}"/>
              </a:ext>
            </a:extLst>
          </p:cNvPr>
          <p:cNvSpPr>
            <a:spLocks noGrp="1"/>
          </p:cNvSpPr>
          <p:nvPr>
            <p:ph type="body" sz="quarter" idx="96" hasCustomPrompt="1"/>
          </p:nvPr>
        </p:nvSpPr>
        <p:spPr>
          <a:xfrm>
            <a:off x="904191" y="19821104"/>
            <a:ext cx="20141899" cy="888499"/>
          </a:xfrm>
          <a:prstGeom prst="rect">
            <a:avLst/>
          </a:prstGeom>
        </p:spPr>
        <p:txBody>
          <a:bodyPr wrap="square" lIns="196113" tIns="196113" rIns="196113" bIns="196113">
            <a:spAutoFit/>
          </a:bodyPr>
          <a:lstStyle>
            <a:lvl1pPr marL="0" indent="0">
              <a:buNone/>
              <a:defRPr sz="3200">
                <a:solidFill>
                  <a:schemeClr val="tx2"/>
                </a:solidFill>
                <a:latin typeface="Helvetica" pitchFamily="2"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33" name="Text Placeholder 76">
            <a:extLst>
              <a:ext uri="{FF2B5EF4-FFF2-40B4-BE49-F238E27FC236}">
                <a16:creationId xmlns:a16="http://schemas.microsoft.com/office/drawing/2014/main" id="{9747FE7D-AC81-AD47-963F-F2E14AA9747F}"/>
              </a:ext>
            </a:extLst>
          </p:cNvPr>
          <p:cNvSpPr>
            <a:spLocks noGrp="1"/>
          </p:cNvSpPr>
          <p:nvPr>
            <p:ph type="body" sz="quarter" idx="150" hasCustomPrompt="1"/>
          </p:nvPr>
        </p:nvSpPr>
        <p:spPr>
          <a:xfrm>
            <a:off x="922339" y="5182050"/>
            <a:ext cx="32672106" cy="945022"/>
          </a:xfrm>
          <a:prstGeom prst="rect">
            <a:avLst/>
          </a:prstGeom>
        </p:spPr>
        <p:txBody>
          <a:bodyPr lIns="95646" tIns="47823" rIns="95646" bIns="47823" anchor="t" anchorCtr="0">
            <a:normAutofit/>
          </a:bodyPr>
          <a:lstStyle>
            <a:lvl1pPr marL="0" indent="0" algn="l">
              <a:buFontTx/>
              <a:buNone/>
              <a:defRPr sz="60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4" name="Text Placeholder 76">
            <a:extLst>
              <a:ext uri="{FF2B5EF4-FFF2-40B4-BE49-F238E27FC236}">
                <a16:creationId xmlns:a16="http://schemas.microsoft.com/office/drawing/2014/main" id="{B7EC434E-731B-884C-BB6B-DEFFF8EC666E}"/>
              </a:ext>
            </a:extLst>
          </p:cNvPr>
          <p:cNvSpPr>
            <a:spLocks noGrp="1"/>
          </p:cNvSpPr>
          <p:nvPr>
            <p:ph type="body" sz="quarter" idx="151" hasCustomPrompt="1"/>
          </p:nvPr>
        </p:nvSpPr>
        <p:spPr>
          <a:xfrm>
            <a:off x="922339" y="3942127"/>
            <a:ext cx="32672106" cy="915482"/>
          </a:xfrm>
          <a:prstGeom prst="rect">
            <a:avLst/>
          </a:prstGeom>
        </p:spPr>
        <p:txBody>
          <a:bodyPr lIns="95646" tIns="47823" rIns="95646" bIns="47823" anchor="t" anchorCtr="0">
            <a:noAutofit/>
          </a:bodyPr>
          <a:lstStyle>
            <a:lvl1pPr marL="0" indent="0" algn="l">
              <a:buFontTx/>
              <a:buNone/>
              <a:defRPr sz="60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5" name="Text Placeholder 76">
            <a:extLst>
              <a:ext uri="{FF2B5EF4-FFF2-40B4-BE49-F238E27FC236}">
                <a16:creationId xmlns:a16="http://schemas.microsoft.com/office/drawing/2014/main" id="{A82BFA58-0299-AF45-9301-1CF697C54D5F}"/>
              </a:ext>
            </a:extLst>
          </p:cNvPr>
          <p:cNvSpPr>
            <a:spLocks noGrp="1"/>
          </p:cNvSpPr>
          <p:nvPr>
            <p:ph type="body" sz="quarter" idx="153" hasCustomPrompt="1"/>
          </p:nvPr>
        </p:nvSpPr>
        <p:spPr>
          <a:xfrm>
            <a:off x="922339" y="1640295"/>
            <a:ext cx="32672106" cy="1997032"/>
          </a:xfrm>
          <a:prstGeom prst="rect">
            <a:avLst/>
          </a:prstGeom>
        </p:spPr>
        <p:txBody>
          <a:bodyPr lIns="95646" tIns="47823" rIns="95646" bIns="47823" anchor="t" anchorCtr="0">
            <a:normAutofit/>
          </a:bodyPr>
          <a:lstStyle>
            <a:lvl1pPr marL="0" indent="0" algn="l">
              <a:buFontTx/>
              <a:buNone/>
              <a:defRPr sz="9600" b="0" i="0">
                <a:solidFill>
                  <a:schemeClr val="tx2"/>
                </a:solidFill>
                <a:latin typeface="Helvetica Light" panose="020B0403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881238" y="43063901"/>
            <a:ext cx="4702442"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cxnSp>
        <p:nvCxnSpPr>
          <p:cNvPr id="5" name="Straight Connector 4">
            <a:extLst>
              <a:ext uri="{FF2B5EF4-FFF2-40B4-BE49-F238E27FC236}">
                <a16:creationId xmlns:a16="http://schemas.microsoft.com/office/drawing/2014/main" id="{38D69E65-9F66-BB4D-8DBA-A59E4ADA3D06}"/>
              </a:ext>
            </a:extLst>
          </p:cNvPr>
          <p:cNvCxnSpPr>
            <a:cxnSpLocks/>
          </p:cNvCxnSpPr>
          <p:nvPr userDrawn="1"/>
        </p:nvCxnSpPr>
        <p:spPr>
          <a:xfrm>
            <a:off x="21945600" y="7058616"/>
            <a:ext cx="0" cy="35186665"/>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F6583255-BBE4-4A4B-928D-E44CCA8A3AD4}"/>
              </a:ext>
            </a:extLst>
          </p:cNvPr>
          <p:cNvCxnSpPr>
            <a:cxnSpLocks/>
          </p:cNvCxnSpPr>
          <p:nvPr userDrawn="1"/>
        </p:nvCxnSpPr>
        <p:spPr>
          <a:xfrm flipH="1">
            <a:off x="1" y="42667309"/>
            <a:ext cx="43891199" cy="15240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graphicFrame>
        <p:nvGraphicFramePr>
          <p:cNvPr id="7" name="Table 6">
            <a:extLst>
              <a:ext uri="{FF2B5EF4-FFF2-40B4-BE49-F238E27FC236}">
                <a16:creationId xmlns:a16="http://schemas.microsoft.com/office/drawing/2014/main" id="{0BED4AEB-2017-954E-990A-5535E5706888}"/>
              </a:ext>
            </a:extLst>
          </p:cNvPr>
          <p:cNvGraphicFramePr>
            <a:graphicFrameLocks noGrp="1"/>
          </p:cNvGraphicFramePr>
          <p:nvPr userDrawn="1">
            <p:extLst>
              <p:ext uri="{D42A27DB-BD31-4B8C-83A1-F6EECF244321}">
                <p14:modId xmlns:p14="http://schemas.microsoft.com/office/powerpoint/2010/main" val="2471585623"/>
              </p:ext>
            </p:extLst>
          </p:nvPr>
        </p:nvGraphicFramePr>
        <p:xfrm>
          <a:off x="-13032540" y="23445"/>
          <a:ext cx="12111788" cy="43867755"/>
        </p:xfrm>
        <a:graphic>
          <a:graphicData uri="http://schemas.openxmlformats.org/drawingml/2006/table">
            <a:tbl>
              <a:tblPr firstRow="1" bandRow="1">
                <a:tableStyleId>{5C22544A-7EE6-4342-B048-85BDC9FD1C3A}</a:tableStyleId>
              </a:tblPr>
              <a:tblGrid>
                <a:gridCol w="5193437">
                  <a:extLst>
                    <a:ext uri="{9D8B030D-6E8A-4147-A177-3AD203B41FA5}">
                      <a16:colId xmlns:a16="http://schemas.microsoft.com/office/drawing/2014/main" val="20000"/>
                    </a:ext>
                  </a:extLst>
                </a:gridCol>
                <a:gridCol w="6918351">
                  <a:extLst>
                    <a:ext uri="{9D8B030D-6E8A-4147-A177-3AD203B41FA5}">
                      <a16:colId xmlns:a16="http://schemas.microsoft.com/office/drawing/2014/main" val="20001"/>
                    </a:ext>
                  </a:extLst>
                </a:gridCol>
              </a:tblGrid>
              <a:tr h="169828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220638">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48"x48"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27027">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tall</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by</a:t>
                      </a:r>
                      <a:br>
                        <a:rPr lang="en-US" sz="4400" b="1" dirty="0">
                          <a:solidFill>
                            <a:srgbClr val="FFC000"/>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48 inches wide</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24 tall x 24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36 tall x 36 wide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42 tall x 42 wide</a:t>
                      </a:r>
                    </a:p>
                  </a:txBody>
                  <a:tcPr marL="182880" marT="137160">
                    <a:solidFill>
                      <a:srgbClr val="010101"/>
                    </a:solidFill>
                  </a:tcPr>
                </a:tc>
                <a:extLst>
                  <a:ext uri="{0D108BD9-81ED-4DB2-BD59-A6C34878D82A}">
                    <a16:rowId xmlns:a16="http://schemas.microsoft.com/office/drawing/2014/main" val="10008"/>
                  </a:ext>
                </a:extLst>
              </a:tr>
              <a:tr h="6101229">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9336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23834">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54546">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820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0726">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884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676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13BF7E98-B55A-714E-8DE7-68BD47683972}"/>
              </a:ext>
            </a:extLst>
          </p:cNvPr>
          <p:cNvGraphicFramePr>
            <a:graphicFrameLocks noGrp="1"/>
          </p:cNvGraphicFramePr>
          <p:nvPr userDrawn="1">
            <p:extLst>
              <p:ext uri="{D42A27DB-BD31-4B8C-83A1-F6EECF244321}">
                <p14:modId xmlns:p14="http://schemas.microsoft.com/office/powerpoint/2010/main" val="1403080376"/>
              </p:ext>
            </p:extLst>
          </p:nvPr>
        </p:nvGraphicFramePr>
        <p:xfrm>
          <a:off x="44608982" y="23445"/>
          <a:ext cx="12183411" cy="44210630"/>
        </p:xfrm>
        <a:graphic>
          <a:graphicData uri="http://schemas.openxmlformats.org/drawingml/2006/table">
            <a:tbl>
              <a:tblPr firstRow="1" bandRow="1">
                <a:tableStyleId>{5C22544A-7EE6-4342-B048-85BDC9FD1C3A}</a:tableStyleId>
              </a:tblPr>
              <a:tblGrid>
                <a:gridCol w="5903507">
                  <a:extLst>
                    <a:ext uri="{9D8B030D-6E8A-4147-A177-3AD203B41FA5}">
                      <a16:colId xmlns:a16="http://schemas.microsoft.com/office/drawing/2014/main" val="20000"/>
                    </a:ext>
                  </a:extLst>
                </a:gridCol>
                <a:gridCol w="208280">
                  <a:extLst>
                    <a:ext uri="{9D8B030D-6E8A-4147-A177-3AD203B41FA5}">
                      <a16:colId xmlns:a16="http://schemas.microsoft.com/office/drawing/2014/main" val="764104496"/>
                    </a:ext>
                  </a:extLst>
                </a:gridCol>
                <a:gridCol w="6071624">
                  <a:extLst>
                    <a:ext uri="{9D8B030D-6E8A-4147-A177-3AD203B41FA5}">
                      <a16:colId xmlns:a16="http://schemas.microsoft.com/office/drawing/2014/main" val="4164475170"/>
                    </a:ext>
                  </a:extLst>
                </a:gridCol>
              </a:tblGrid>
              <a:tr h="194495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77179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43318">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89692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34217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984959">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66278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7193">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456526">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 Box 14">
            <a:extLst>
              <a:ext uri="{FF2B5EF4-FFF2-40B4-BE49-F238E27FC236}">
                <a16:creationId xmlns:a16="http://schemas.microsoft.com/office/drawing/2014/main" id="{25BA14E2-871C-4C45-832A-EF88DD05C504}"/>
              </a:ext>
            </a:extLst>
          </p:cNvPr>
          <p:cNvSpPr txBox="1">
            <a:spLocks noChangeArrowheads="1"/>
          </p:cNvSpPr>
          <p:nvPr userDrawn="1"/>
        </p:nvSpPr>
        <p:spPr bwMode="auto">
          <a:xfrm>
            <a:off x="1881238" y="43063901"/>
            <a:ext cx="4702442"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cxnSp>
        <p:nvCxnSpPr>
          <p:cNvPr id="7" name="Straight Connector 6">
            <a:extLst>
              <a:ext uri="{FF2B5EF4-FFF2-40B4-BE49-F238E27FC236}">
                <a16:creationId xmlns:a16="http://schemas.microsoft.com/office/drawing/2014/main" id="{753AEA5C-C939-964B-A1DC-F67AC549DDA5}"/>
              </a:ext>
            </a:extLst>
          </p:cNvPr>
          <p:cNvCxnSpPr>
            <a:cxnSpLocks/>
          </p:cNvCxnSpPr>
          <p:nvPr userDrawn="1"/>
        </p:nvCxnSpPr>
        <p:spPr>
          <a:xfrm>
            <a:off x="21945600" y="7058616"/>
            <a:ext cx="0" cy="35186665"/>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B939B72D-780B-C34B-9A66-2CCAE324E734}"/>
              </a:ext>
            </a:extLst>
          </p:cNvPr>
          <p:cNvCxnSpPr>
            <a:cxnSpLocks/>
          </p:cNvCxnSpPr>
          <p:nvPr userDrawn="1"/>
        </p:nvCxnSpPr>
        <p:spPr>
          <a:xfrm flipH="1">
            <a:off x="1" y="42667309"/>
            <a:ext cx="43891199" cy="152400"/>
          </a:xfrm>
          <a:prstGeom prst="line">
            <a:avLst/>
          </a:prstGeom>
          <a:ln w="38100">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40">
            <a:extLst>
              <a:ext uri="{FF2B5EF4-FFF2-40B4-BE49-F238E27FC236}">
                <a16:creationId xmlns:a16="http://schemas.microsoft.com/office/drawing/2014/main" id="{A7E8CAE9-F2E7-5D47-A3FE-4D7D100F2A6D}"/>
              </a:ext>
            </a:extLst>
          </p:cNvPr>
          <p:cNvSpPr>
            <a:spLocks noGrp="1"/>
          </p:cNvSpPr>
          <p:nvPr>
            <p:ph type="body" sz="quarter" idx="10"/>
          </p:nvPr>
        </p:nvSpPr>
        <p:spPr/>
        <p:txBody>
          <a:bodyPr/>
          <a:lstStyle/>
          <a:p>
            <a:endParaRPr lang="en-US"/>
          </a:p>
        </p:txBody>
      </p:sp>
      <p:sp>
        <p:nvSpPr>
          <p:cNvPr id="42" name="Text Placeholder 41">
            <a:extLst>
              <a:ext uri="{FF2B5EF4-FFF2-40B4-BE49-F238E27FC236}">
                <a16:creationId xmlns:a16="http://schemas.microsoft.com/office/drawing/2014/main" id="{847CCD65-759A-6945-8AA1-3FF12BF19F89}"/>
              </a:ext>
            </a:extLst>
          </p:cNvPr>
          <p:cNvSpPr>
            <a:spLocks noGrp="1"/>
          </p:cNvSpPr>
          <p:nvPr>
            <p:ph type="body" sz="quarter" idx="11"/>
          </p:nvPr>
        </p:nvSpPr>
        <p:spPr/>
        <p:txBody>
          <a:bodyPr/>
          <a:lstStyle/>
          <a:p>
            <a:endParaRPr lang="en-US"/>
          </a:p>
        </p:txBody>
      </p:sp>
      <p:sp>
        <p:nvSpPr>
          <p:cNvPr id="43" name="Text Placeholder 42">
            <a:extLst>
              <a:ext uri="{FF2B5EF4-FFF2-40B4-BE49-F238E27FC236}">
                <a16:creationId xmlns:a16="http://schemas.microsoft.com/office/drawing/2014/main" id="{3B312785-2585-EE49-8F2A-340CC7A9C2AB}"/>
              </a:ext>
            </a:extLst>
          </p:cNvPr>
          <p:cNvSpPr>
            <a:spLocks noGrp="1"/>
          </p:cNvSpPr>
          <p:nvPr>
            <p:ph type="body" sz="quarter" idx="20"/>
          </p:nvPr>
        </p:nvSpPr>
        <p:spPr/>
        <p:txBody>
          <a:bodyPr/>
          <a:lstStyle/>
          <a:p>
            <a:endParaRPr lang="en-US"/>
          </a:p>
        </p:txBody>
      </p:sp>
      <p:sp>
        <p:nvSpPr>
          <p:cNvPr id="44" name="Text Placeholder 43">
            <a:extLst>
              <a:ext uri="{FF2B5EF4-FFF2-40B4-BE49-F238E27FC236}">
                <a16:creationId xmlns:a16="http://schemas.microsoft.com/office/drawing/2014/main" id="{87FE48D9-C8A5-9249-B13A-91C1E7372767}"/>
              </a:ext>
            </a:extLst>
          </p:cNvPr>
          <p:cNvSpPr>
            <a:spLocks noGrp="1"/>
          </p:cNvSpPr>
          <p:nvPr>
            <p:ph type="body" sz="quarter" idx="25"/>
          </p:nvPr>
        </p:nvSpPr>
        <p:spPr/>
        <p:txBody>
          <a:bodyPr/>
          <a:lstStyle/>
          <a:p>
            <a:endParaRPr lang="en-US"/>
          </a:p>
        </p:txBody>
      </p:sp>
      <p:sp>
        <p:nvSpPr>
          <p:cNvPr id="45" name="Text Placeholder 44">
            <a:extLst>
              <a:ext uri="{FF2B5EF4-FFF2-40B4-BE49-F238E27FC236}">
                <a16:creationId xmlns:a16="http://schemas.microsoft.com/office/drawing/2014/main" id="{DB2C1DA5-59B9-0B4C-AFCE-37E49BCE7FE0}"/>
              </a:ext>
            </a:extLst>
          </p:cNvPr>
          <p:cNvSpPr>
            <a:spLocks noGrp="1"/>
          </p:cNvSpPr>
          <p:nvPr>
            <p:ph type="body" sz="quarter" idx="26"/>
          </p:nvPr>
        </p:nvSpPr>
        <p:spPr/>
        <p:txBody>
          <a:bodyPr/>
          <a:lstStyle/>
          <a:p>
            <a:endParaRPr lang="en-US"/>
          </a:p>
        </p:txBody>
      </p:sp>
      <p:sp>
        <p:nvSpPr>
          <p:cNvPr id="46" name="Text Placeholder 45">
            <a:extLst>
              <a:ext uri="{FF2B5EF4-FFF2-40B4-BE49-F238E27FC236}">
                <a16:creationId xmlns:a16="http://schemas.microsoft.com/office/drawing/2014/main" id="{AAE969CF-B9CF-F24E-9CE4-9ECDEEEE45FB}"/>
              </a:ext>
            </a:extLst>
          </p:cNvPr>
          <p:cNvSpPr>
            <a:spLocks noGrp="1"/>
          </p:cNvSpPr>
          <p:nvPr>
            <p:ph type="body" sz="quarter" idx="27"/>
          </p:nvPr>
        </p:nvSpPr>
        <p:spPr/>
        <p:txBody>
          <a:bodyPr/>
          <a:lstStyle/>
          <a:p>
            <a:endParaRPr lang="en-US"/>
          </a:p>
        </p:txBody>
      </p:sp>
      <p:sp>
        <p:nvSpPr>
          <p:cNvPr id="47" name="Text Placeholder 46">
            <a:extLst>
              <a:ext uri="{FF2B5EF4-FFF2-40B4-BE49-F238E27FC236}">
                <a16:creationId xmlns:a16="http://schemas.microsoft.com/office/drawing/2014/main" id="{4118D888-52CF-A54D-AC4E-B1EB1B736816}"/>
              </a:ext>
            </a:extLst>
          </p:cNvPr>
          <p:cNvSpPr>
            <a:spLocks noGrp="1"/>
          </p:cNvSpPr>
          <p:nvPr>
            <p:ph type="body" sz="quarter" idx="28"/>
          </p:nvPr>
        </p:nvSpPr>
        <p:spPr/>
        <p:txBody>
          <a:bodyPr/>
          <a:lstStyle/>
          <a:p>
            <a:endParaRPr lang="en-US"/>
          </a:p>
        </p:txBody>
      </p:sp>
      <p:sp>
        <p:nvSpPr>
          <p:cNvPr id="48" name="Text Placeholder 47">
            <a:extLst>
              <a:ext uri="{FF2B5EF4-FFF2-40B4-BE49-F238E27FC236}">
                <a16:creationId xmlns:a16="http://schemas.microsoft.com/office/drawing/2014/main" id="{9992B93B-9F35-F34E-BD9B-94FD2B1F7772}"/>
              </a:ext>
            </a:extLst>
          </p:cNvPr>
          <p:cNvSpPr>
            <a:spLocks noGrp="1"/>
          </p:cNvSpPr>
          <p:nvPr>
            <p:ph type="body" sz="quarter" idx="29"/>
          </p:nvPr>
        </p:nvSpPr>
        <p:spPr/>
        <p:txBody>
          <a:bodyPr/>
          <a:lstStyle/>
          <a:p>
            <a:endParaRPr lang="en-US"/>
          </a:p>
        </p:txBody>
      </p:sp>
      <p:sp>
        <p:nvSpPr>
          <p:cNvPr id="49" name="Text Placeholder 48">
            <a:extLst>
              <a:ext uri="{FF2B5EF4-FFF2-40B4-BE49-F238E27FC236}">
                <a16:creationId xmlns:a16="http://schemas.microsoft.com/office/drawing/2014/main" id="{06B90F1A-EB6F-3E40-B602-E8B76DA681C6}"/>
              </a:ext>
            </a:extLst>
          </p:cNvPr>
          <p:cNvSpPr>
            <a:spLocks noGrp="1"/>
          </p:cNvSpPr>
          <p:nvPr>
            <p:ph type="body" sz="quarter" idx="30"/>
          </p:nvPr>
        </p:nvSpPr>
        <p:spPr/>
        <p:txBody>
          <a:bodyPr/>
          <a:lstStyle/>
          <a:p>
            <a:endParaRPr lang="en-US"/>
          </a:p>
        </p:txBody>
      </p:sp>
      <p:sp>
        <p:nvSpPr>
          <p:cNvPr id="50" name="Text Placeholder 49">
            <a:extLst>
              <a:ext uri="{FF2B5EF4-FFF2-40B4-BE49-F238E27FC236}">
                <a16:creationId xmlns:a16="http://schemas.microsoft.com/office/drawing/2014/main" id="{6DABD3A7-5D52-D949-9D4D-0B6CC156C997}"/>
              </a:ext>
            </a:extLst>
          </p:cNvPr>
          <p:cNvSpPr>
            <a:spLocks noGrp="1"/>
          </p:cNvSpPr>
          <p:nvPr>
            <p:ph type="body" sz="quarter" idx="96"/>
          </p:nvPr>
        </p:nvSpPr>
        <p:spPr/>
        <p:txBody>
          <a:bodyPr/>
          <a:lstStyle/>
          <a:p>
            <a:endParaRPr lang="en-US"/>
          </a:p>
        </p:txBody>
      </p:sp>
      <p:sp>
        <p:nvSpPr>
          <p:cNvPr id="51" name="Text Placeholder 50">
            <a:extLst>
              <a:ext uri="{FF2B5EF4-FFF2-40B4-BE49-F238E27FC236}">
                <a16:creationId xmlns:a16="http://schemas.microsoft.com/office/drawing/2014/main" id="{E6975567-EED8-1D41-AF8C-BE13675024FD}"/>
              </a:ext>
            </a:extLst>
          </p:cNvPr>
          <p:cNvSpPr>
            <a:spLocks noGrp="1"/>
          </p:cNvSpPr>
          <p:nvPr>
            <p:ph type="body" sz="quarter" idx="150"/>
          </p:nvPr>
        </p:nvSpPr>
        <p:spPr/>
        <p:txBody>
          <a:bodyPr>
            <a:normAutofit lnSpcReduction="10000"/>
          </a:bodyPr>
          <a:lstStyle/>
          <a:p>
            <a:endParaRPr lang="en-US"/>
          </a:p>
        </p:txBody>
      </p:sp>
      <p:sp>
        <p:nvSpPr>
          <p:cNvPr id="52" name="Text Placeholder 51">
            <a:extLst>
              <a:ext uri="{FF2B5EF4-FFF2-40B4-BE49-F238E27FC236}">
                <a16:creationId xmlns:a16="http://schemas.microsoft.com/office/drawing/2014/main" id="{D8C78E3A-D17B-D349-BA38-E6126900272F}"/>
              </a:ext>
            </a:extLst>
          </p:cNvPr>
          <p:cNvSpPr>
            <a:spLocks noGrp="1"/>
          </p:cNvSpPr>
          <p:nvPr>
            <p:ph type="body" sz="quarter" idx="151"/>
          </p:nvPr>
        </p:nvSpPr>
        <p:spPr/>
        <p:txBody>
          <a:bodyPr/>
          <a:lstStyle/>
          <a:p>
            <a:endParaRPr lang="en-US"/>
          </a:p>
        </p:txBody>
      </p:sp>
      <p:sp>
        <p:nvSpPr>
          <p:cNvPr id="53" name="Text Placeholder 52">
            <a:extLst>
              <a:ext uri="{FF2B5EF4-FFF2-40B4-BE49-F238E27FC236}">
                <a16:creationId xmlns:a16="http://schemas.microsoft.com/office/drawing/2014/main" id="{90FA2F4C-6559-A149-BDB4-31BDB66E6DB0}"/>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3008761780"/>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1426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37</cp:revision>
  <dcterms:created xsi:type="dcterms:W3CDTF">2012-02-10T00:10:15Z</dcterms:created>
  <dcterms:modified xsi:type="dcterms:W3CDTF">2019-09-07T00:44:36Z</dcterms:modified>
  <cp:category>Research poster templates</cp:category>
</cp:coreProperties>
</file>